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383" r:id="rId3"/>
    <p:sldId id="277" r:id="rId4"/>
    <p:sldId id="319" r:id="rId5"/>
    <p:sldId id="380" r:id="rId6"/>
    <p:sldId id="315" r:id="rId7"/>
    <p:sldId id="350" r:id="rId8"/>
    <p:sldId id="378" r:id="rId9"/>
    <p:sldId id="379" r:id="rId10"/>
    <p:sldId id="381" r:id="rId11"/>
    <p:sldId id="281" r:id="rId12"/>
    <p:sldId id="347" r:id="rId13"/>
  </p:sldIdLst>
  <p:sldSz cx="12192000" cy="6858000"/>
  <p:notesSz cx="6858000" cy="9144000"/>
  <p:embeddedFontLst>
    <p:embeddedFont>
      <p:font typeface="等线" panose="02010600030101010101" pitchFamily="2" charset="-122"/>
      <p:regular r:id="rId15"/>
      <p:bold r:id="rId16"/>
    </p:embeddedFont>
    <p:embeddedFont>
      <p:font typeface="Microsoft YaHei" panose="020B0503020204020204" pitchFamily="34" charset="-122"/>
      <p:regular r:id="rId17"/>
      <p:bold r:id="rId18"/>
    </p:embeddedFont>
    <p:embeddedFont>
      <p:font typeface="Impact" panose="020B0806030902050204" pitchFamily="34" charset="0"/>
      <p:regular r:id="rId19"/>
    </p:embeddedFont>
  </p:embeddedFontLst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7777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110" autoAdjust="0"/>
    <p:restoredTop sz="95846" autoAdjust="0"/>
  </p:normalViewPr>
  <p:slideViewPr>
    <p:cSldViewPr snapToGrid="0" showGuides="1">
      <p:cViewPr varScale="1">
        <p:scale>
          <a:sx n="109" d="100"/>
          <a:sy n="109" d="100"/>
        </p:scale>
        <p:origin x="216" y="504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gif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jp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svg>
</file>

<file path=ppt/media/image38.png>
</file>

<file path=ppt/media/image39.svg>
</file>

<file path=ppt/media/image4.jpg>
</file>

<file path=ppt/media/image40.png>
</file>

<file path=ppt/media/image41.gif>
</file>

<file path=ppt/media/image42.gif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DFE432-6270-47A7-847A-3BD3FDBD8C8E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5C99AB-A938-4B03-BD13-96093DAA8B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1259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C99AB-A938-4B03-BD13-96093DAA8B1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14104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55B25F-535F-4C5D-B1DA-56F763568BB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35307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C99AB-A938-4B03-BD13-96093DAA8B1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83318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75C99AB-A938-4B03-BD13-96093DAA8B1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2910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75C99AB-A938-4B03-BD13-96093DAA8B1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14104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C99AB-A938-4B03-BD13-96093DAA8B1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47138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5B25F-535F-4C5D-B1DA-56F763568BB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0992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55B25F-535F-4C5D-B1DA-56F763568BB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97035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5B25F-535F-4C5D-B1DA-56F763568BB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97936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多个形象</a:t>
            </a:r>
            <a:r>
              <a:rPr lang="en-US" altLang="zh-CN" dirty="0"/>
              <a:t>NFT ——</a:t>
            </a:r>
            <a:r>
              <a:rPr lang="zh-CN" altLang="en-US" dirty="0"/>
              <a:t>唯一 的 </a:t>
            </a:r>
            <a:r>
              <a:rPr lang="en-US" altLang="zh-CN" dirty="0"/>
              <a:t>DID</a:t>
            </a:r>
          </a:p>
          <a:p>
            <a:endParaRPr lang="en-US" altLang="zh-CN" dirty="0"/>
          </a:p>
          <a:p>
            <a:r>
              <a:rPr lang="en-US" altLang="zh-CN" dirty="0"/>
              <a:t>DID </a:t>
            </a:r>
            <a:r>
              <a:rPr lang="zh-CN" altLang="en-US" dirty="0"/>
              <a:t>链接 记录地址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虚拟人：关联虚拟人</a:t>
            </a:r>
            <a:r>
              <a:rPr lang="en-US" altLang="zh-CN" dirty="0"/>
              <a:t>ID</a:t>
            </a:r>
            <a:r>
              <a:rPr lang="zh-CN" altLang="en-US" dirty="0"/>
              <a:t>资产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社区化解决问题 </a:t>
            </a:r>
            <a:endParaRPr lang="en-US" altLang="zh-CN" dirty="0"/>
          </a:p>
          <a:p>
            <a:r>
              <a:rPr lang="zh-CN" altLang="en-US" dirty="0"/>
              <a:t>接单越多，积分越多。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DAO+</a:t>
            </a:r>
            <a:r>
              <a:rPr lang="zh-CN" altLang="en-US" dirty="0"/>
              <a:t>创作者经济 （</a:t>
            </a:r>
            <a:r>
              <a:rPr lang="en-US" altLang="zh-CN" dirty="0"/>
              <a:t>Token)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55B25F-535F-4C5D-B1DA-56F763568BB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956683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虚拟人内容、模型、声音、社交证明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价值：</a:t>
            </a:r>
            <a:r>
              <a:rPr lang="en-US" altLang="zh-CN" dirty="0"/>
              <a:t>STA</a:t>
            </a:r>
            <a:r>
              <a:rPr lang="zh-CN" altLang="en-US" dirty="0"/>
              <a:t>认证、虚拟数字身份、成长性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55B25F-535F-4C5D-B1DA-56F763568BB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18084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55B25F-535F-4C5D-B1DA-56F763568BB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03289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与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蓝色头发的卡通人物&#10;&#10;描述已自动生成">
            <a:extLst>
              <a:ext uri="{FF2B5EF4-FFF2-40B4-BE49-F238E27FC236}">
                <a16:creationId xmlns:a16="http://schemas.microsoft.com/office/drawing/2014/main" id="{844B9087-F7B6-2837-15F0-D492E754EE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1446" b="6099"/>
          <a:stretch/>
        </p:blipFill>
        <p:spPr>
          <a:xfrm>
            <a:off x="-53210" y="1179013"/>
            <a:ext cx="12298420" cy="4499974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>
            <a:alphaModFix amt="5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294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与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975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57"/>
            <a:ext cx="12192000" cy="663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749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分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DA330-99E0-4B4D-9C61-82CFEE5A232F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2866-32EA-4EDE-B1EF-E5D366E4AC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7695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DA330-99E0-4B4D-9C61-82CFEE5A232F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2866-32EA-4EDE-B1EF-E5D366E4AC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78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D:\desktop\皮革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7" y="0"/>
            <a:ext cx="121935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 userDrawn="1"/>
        </p:nvSpPr>
        <p:spPr>
          <a:xfrm>
            <a:off x="1" y="6454776"/>
            <a:ext cx="12191999" cy="403225"/>
          </a:xfrm>
          <a:prstGeom prst="rect">
            <a:avLst/>
          </a:prstGeom>
          <a:solidFill>
            <a:srgbClr val="293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latin typeface="Avant GardeBook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7115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D:\desktop\皮革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7" y="0"/>
            <a:ext cx="121935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直接连接符 8"/>
          <p:cNvCxnSpPr/>
          <p:nvPr userDrawn="1"/>
        </p:nvCxnSpPr>
        <p:spPr>
          <a:xfrm>
            <a:off x="2567148" y="566688"/>
            <a:ext cx="9074189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 userDrawn="1"/>
        </p:nvSpPr>
        <p:spPr>
          <a:xfrm>
            <a:off x="550662" y="512688"/>
            <a:ext cx="108014" cy="10800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innerShdw blurRad="38100" dist="254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latin typeface="Avant GardeBook" pitchFamily="50" charset="0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1" y="6454776"/>
            <a:ext cx="12191999" cy="403225"/>
          </a:xfrm>
          <a:prstGeom prst="rect">
            <a:avLst/>
          </a:prstGeom>
          <a:solidFill>
            <a:srgbClr val="293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800" dirty="0">
              <a:latin typeface="Avant GardeBook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8880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10972801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1" y="1600202"/>
            <a:ext cx="10972801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3A585-CCD5-4E06-BCB4-AD2A7BDD6554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4E539-7ADC-4EAE-B951-4D0795672B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9802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microsoft.com/office/2007/relationships/hdphoto" Target="../media/hdphoto1.wdp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DA330-99E0-4B4D-9C61-82CFEE5A232F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E02866-32EA-4EDE-B1EF-E5D366E4AC4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10" cstate="screen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Blur radius="1"/>
                    </a14:imgEffect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43720" b="32464"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56200">
                <a:srgbClr val="000000">
                  <a:alpha val="0"/>
                </a:srgbClr>
              </a:gs>
              <a:gs pos="100000">
                <a:schemeClr val="tx1">
                  <a:alpha val="6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4951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5" r:id="rId2"/>
    <p:sldLayoutId id="2147483654" r:id="rId3"/>
    <p:sldLayoutId id="2147483651" r:id="rId4"/>
    <p:sldLayoutId id="2147483650" r:id="rId5"/>
    <p:sldLayoutId id="2147483672" r:id="rId6"/>
    <p:sldLayoutId id="2147483673" r:id="rId7"/>
    <p:sldLayoutId id="2147483674" r:id="rId8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2.gif"/><Relationship Id="rId4" Type="http://schemas.openxmlformats.org/officeDocument/2006/relationships/image" Target="../media/image41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microsoft.com/office/2007/relationships/hdphoto" Target="../media/hdphoto4.wdp"/><Relationship Id="rId5" Type="http://schemas.openxmlformats.org/officeDocument/2006/relationships/image" Target="../media/image9.png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image" Target="../media/image22.png"/><Relationship Id="rId18" Type="http://schemas.openxmlformats.org/officeDocument/2006/relationships/image" Target="../media/image27.png"/><Relationship Id="rId3" Type="http://schemas.openxmlformats.org/officeDocument/2006/relationships/image" Target="../media/image11.png"/><Relationship Id="rId21" Type="http://schemas.openxmlformats.org/officeDocument/2006/relationships/image" Target="../media/image30.svg"/><Relationship Id="rId7" Type="http://schemas.openxmlformats.org/officeDocument/2006/relationships/image" Target="../media/image16.png"/><Relationship Id="rId12" Type="http://schemas.openxmlformats.org/officeDocument/2006/relationships/image" Target="../media/image21.svg"/><Relationship Id="rId17" Type="http://schemas.openxmlformats.org/officeDocument/2006/relationships/image" Target="../media/image26.svg"/><Relationship Id="rId25" Type="http://schemas.openxmlformats.org/officeDocument/2006/relationships/image" Target="../media/image34.sv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25.png"/><Relationship Id="rId20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svg"/><Relationship Id="rId11" Type="http://schemas.openxmlformats.org/officeDocument/2006/relationships/image" Target="../media/image20.png"/><Relationship Id="rId24" Type="http://schemas.openxmlformats.org/officeDocument/2006/relationships/image" Target="../media/image33.png"/><Relationship Id="rId5" Type="http://schemas.openxmlformats.org/officeDocument/2006/relationships/image" Target="../media/image13.png"/><Relationship Id="rId15" Type="http://schemas.openxmlformats.org/officeDocument/2006/relationships/image" Target="../media/image24.png"/><Relationship Id="rId23" Type="http://schemas.openxmlformats.org/officeDocument/2006/relationships/image" Target="../media/image32.svg"/><Relationship Id="rId10" Type="http://schemas.openxmlformats.org/officeDocument/2006/relationships/image" Target="../media/image19.svg"/><Relationship Id="rId19" Type="http://schemas.openxmlformats.org/officeDocument/2006/relationships/image" Target="../media/image28.svg"/><Relationship Id="rId4" Type="http://schemas.openxmlformats.org/officeDocument/2006/relationships/image" Target="../media/image12.svg"/><Relationship Id="rId9" Type="http://schemas.openxmlformats.org/officeDocument/2006/relationships/image" Target="../media/image18.png"/><Relationship Id="rId14" Type="http://schemas.openxmlformats.org/officeDocument/2006/relationships/image" Target="../media/image23.png"/><Relationship Id="rId22" Type="http://schemas.openxmlformats.org/officeDocument/2006/relationships/image" Target="../media/image3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9.svg"/><Relationship Id="rId5" Type="http://schemas.openxmlformats.org/officeDocument/2006/relationships/image" Target="../media/image38.png"/><Relationship Id="rId4" Type="http://schemas.openxmlformats.org/officeDocument/2006/relationships/image" Target="../media/image3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图片 125"/>
          <p:cNvPicPr>
            <a:picLocks noChangeAspect="1"/>
          </p:cNvPicPr>
          <p:nvPr/>
        </p:nvPicPr>
        <p:blipFill rotWithShape="1"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8350" t="524" r="8350" b="1075"/>
          <a:stretch/>
        </p:blipFill>
        <p:spPr>
          <a:xfrm>
            <a:off x="38247" y="2818028"/>
            <a:ext cx="12192000" cy="2492010"/>
          </a:xfrm>
          <a:prstGeom prst="rect">
            <a:avLst/>
          </a:prstGeom>
        </p:spPr>
      </p:pic>
      <p:sp>
        <p:nvSpPr>
          <p:cNvPr id="25" name="等腰三角形 24"/>
          <p:cNvSpPr/>
          <p:nvPr/>
        </p:nvSpPr>
        <p:spPr>
          <a:xfrm rot="10800000">
            <a:off x="425634" y="2704463"/>
            <a:ext cx="1411529" cy="1216835"/>
          </a:xfrm>
          <a:prstGeom prst="triangle">
            <a:avLst/>
          </a:prstGeom>
          <a:noFill/>
          <a:ln w="19050">
            <a:gradFill>
              <a:gsLst>
                <a:gs pos="0">
                  <a:schemeClr val="accent1"/>
                </a:gs>
                <a:gs pos="50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等腰三角形 18"/>
          <p:cNvSpPr/>
          <p:nvPr/>
        </p:nvSpPr>
        <p:spPr>
          <a:xfrm flipV="1">
            <a:off x="3212668" y="1138929"/>
            <a:ext cx="5666262" cy="4884708"/>
          </a:xfrm>
          <a:custGeom>
            <a:avLst/>
            <a:gdLst>
              <a:gd name="connsiteX0" fmla="*/ 0 w 5666262"/>
              <a:gd name="connsiteY0" fmla="*/ 4884708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0" fmla="*/ 0 w 5666262"/>
              <a:gd name="connsiteY0" fmla="*/ 4884708 h 4884708"/>
              <a:gd name="connsiteX1" fmla="*/ 1109107 w 5666262"/>
              <a:gd name="connsiteY1" fmla="*/ 2781739 h 4884708"/>
              <a:gd name="connsiteX2" fmla="*/ 2833131 w 5666262"/>
              <a:gd name="connsiteY2" fmla="*/ 0 h 4884708"/>
              <a:gd name="connsiteX3" fmla="*/ 5666262 w 5666262"/>
              <a:gd name="connsiteY3" fmla="*/ 4884708 h 4884708"/>
              <a:gd name="connsiteX4" fmla="*/ 0 w 5666262"/>
              <a:gd name="connsiteY4" fmla="*/ 4884708 h 4884708"/>
              <a:gd name="connsiteX0" fmla="*/ 1109107 w 5666262"/>
              <a:gd name="connsiteY0" fmla="*/ 2781739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1200547 w 5666262"/>
              <a:gd name="connsiteY4" fmla="*/ 2873179 h 4884708"/>
              <a:gd name="connsiteX0" fmla="*/ 1109107 w 5666262"/>
              <a:gd name="connsiteY0" fmla="*/ 2781739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1200547 w 5666262"/>
              <a:gd name="connsiteY4" fmla="*/ 2873179 h 4884708"/>
              <a:gd name="connsiteX0" fmla="*/ 1109107 w 5666262"/>
              <a:gd name="connsiteY0" fmla="*/ 2781739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1200547 w 5666262"/>
              <a:gd name="connsiteY4" fmla="*/ 2873179 h 4884708"/>
              <a:gd name="connsiteX0" fmla="*/ 1775857 w 5666262"/>
              <a:gd name="connsiteY0" fmla="*/ 1838764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1200547 w 5666262"/>
              <a:gd name="connsiteY4" fmla="*/ 2873179 h 4884708"/>
              <a:gd name="connsiteX0" fmla="*/ 1756807 w 5666262"/>
              <a:gd name="connsiteY0" fmla="*/ 1838764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1200547 w 5666262"/>
              <a:gd name="connsiteY4" fmla="*/ 2873179 h 4884708"/>
              <a:gd name="connsiteX0" fmla="*/ 1737757 w 5666262"/>
              <a:gd name="connsiteY0" fmla="*/ 1867339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1200547 w 5666262"/>
              <a:gd name="connsiteY4" fmla="*/ 2873179 h 4884708"/>
              <a:gd name="connsiteX0" fmla="*/ 1737757 w 5666262"/>
              <a:gd name="connsiteY0" fmla="*/ 1867339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648097 w 5666262"/>
              <a:gd name="connsiteY4" fmla="*/ 3787579 h 4884708"/>
              <a:gd name="connsiteX0" fmla="*/ 1737757 w 5666262"/>
              <a:gd name="connsiteY0" fmla="*/ 1867339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676672 w 5666262"/>
              <a:gd name="connsiteY4" fmla="*/ 3749479 h 4884708"/>
              <a:gd name="connsiteX0" fmla="*/ 1737757 w 5666262"/>
              <a:gd name="connsiteY0" fmla="*/ 1867339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657622 w 5666262"/>
              <a:gd name="connsiteY4" fmla="*/ 3749479 h 4884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66262" h="4884708">
                <a:moveTo>
                  <a:pt x="1737757" y="1867339"/>
                </a:moveTo>
                <a:lnTo>
                  <a:pt x="2833131" y="0"/>
                </a:lnTo>
                <a:lnTo>
                  <a:pt x="5666262" y="4884708"/>
                </a:lnTo>
                <a:lnTo>
                  <a:pt x="0" y="4884708"/>
                </a:lnTo>
                <a:cubicBezTo>
                  <a:pt x="404627" y="4186893"/>
                  <a:pt x="57348" y="4755243"/>
                  <a:pt x="657622" y="3749479"/>
                </a:cubicBezTo>
              </a:path>
            </a:pathLst>
          </a:custGeom>
          <a:noFill/>
          <a:ln w="19050" cap="flat">
            <a:gradFill>
              <a:gsLst>
                <a:gs pos="0">
                  <a:schemeClr val="accent1"/>
                </a:gs>
                <a:gs pos="50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等腰三角形 21"/>
          <p:cNvSpPr/>
          <p:nvPr/>
        </p:nvSpPr>
        <p:spPr>
          <a:xfrm rot="15360907">
            <a:off x="10409880" y="2122423"/>
            <a:ext cx="409835" cy="742415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7" name="直接连接符 26"/>
          <p:cNvCxnSpPr/>
          <p:nvPr/>
        </p:nvCxnSpPr>
        <p:spPr>
          <a:xfrm flipV="1">
            <a:off x="8592221" y="316256"/>
            <a:ext cx="3667125" cy="1867412"/>
          </a:xfrm>
          <a:prstGeom prst="line">
            <a:avLst/>
          </a:prstGeom>
          <a:noFill/>
          <a:ln w="127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9" name="直接连接符 38"/>
          <p:cNvCxnSpPr/>
          <p:nvPr/>
        </p:nvCxnSpPr>
        <p:spPr>
          <a:xfrm flipV="1">
            <a:off x="11181190" y="529550"/>
            <a:ext cx="1068484" cy="500652"/>
          </a:xfrm>
          <a:prstGeom prst="line">
            <a:avLst/>
          </a:prstGeom>
          <a:noFill/>
          <a:ln w="1905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8" name="直接连接符 47"/>
          <p:cNvCxnSpPr/>
          <p:nvPr/>
        </p:nvCxnSpPr>
        <p:spPr>
          <a:xfrm flipV="1">
            <a:off x="10496550" y="1117178"/>
            <a:ext cx="1733697" cy="702097"/>
          </a:xfrm>
          <a:prstGeom prst="line">
            <a:avLst/>
          </a:prstGeom>
          <a:noFill/>
          <a:ln w="28575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1" name="直接连接符 50"/>
          <p:cNvCxnSpPr/>
          <p:nvPr/>
        </p:nvCxnSpPr>
        <p:spPr>
          <a:xfrm flipH="1">
            <a:off x="-79875" y="4681007"/>
            <a:ext cx="3757355" cy="1945089"/>
          </a:xfrm>
          <a:prstGeom prst="line">
            <a:avLst/>
          </a:prstGeom>
          <a:noFill/>
          <a:ln w="127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直接连接符 54"/>
          <p:cNvCxnSpPr/>
          <p:nvPr/>
        </p:nvCxnSpPr>
        <p:spPr>
          <a:xfrm flipH="1">
            <a:off x="-39847" y="4792663"/>
            <a:ext cx="2037293" cy="681134"/>
          </a:xfrm>
          <a:prstGeom prst="line">
            <a:avLst/>
          </a:prstGeom>
          <a:noFill/>
          <a:ln w="127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9" name="直接连接符 58"/>
          <p:cNvCxnSpPr/>
          <p:nvPr/>
        </p:nvCxnSpPr>
        <p:spPr>
          <a:xfrm flipH="1">
            <a:off x="371476" y="5992316"/>
            <a:ext cx="1564897" cy="955632"/>
          </a:xfrm>
          <a:prstGeom prst="line">
            <a:avLst/>
          </a:prstGeom>
          <a:noFill/>
          <a:ln w="28575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3" name="直接连接符 62"/>
          <p:cNvCxnSpPr/>
          <p:nvPr/>
        </p:nvCxnSpPr>
        <p:spPr>
          <a:xfrm flipH="1">
            <a:off x="-49958" y="5905339"/>
            <a:ext cx="842868" cy="393236"/>
          </a:xfrm>
          <a:prstGeom prst="line">
            <a:avLst/>
          </a:prstGeom>
          <a:noFill/>
          <a:ln w="762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7" name="直接连接符 66"/>
          <p:cNvCxnSpPr/>
          <p:nvPr/>
        </p:nvCxnSpPr>
        <p:spPr>
          <a:xfrm flipH="1">
            <a:off x="-79875" y="4884309"/>
            <a:ext cx="2380939" cy="889901"/>
          </a:xfrm>
          <a:prstGeom prst="line">
            <a:avLst/>
          </a:prstGeom>
          <a:noFill/>
          <a:ln w="127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6" name="直接连接符 75"/>
          <p:cNvCxnSpPr/>
          <p:nvPr/>
        </p:nvCxnSpPr>
        <p:spPr>
          <a:xfrm flipV="1">
            <a:off x="9610612" y="-56021"/>
            <a:ext cx="1108196" cy="842691"/>
          </a:xfrm>
          <a:prstGeom prst="line">
            <a:avLst/>
          </a:prstGeom>
          <a:noFill/>
          <a:ln w="127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9" name="直接连接符 98"/>
          <p:cNvCxnSpPr/>
          <p:nvPr/>
        </p:nvCxnSpPr>
        <p:spPr>
          <a:xfrm flipV="1">
            <a:off x="11134952" y="-56512"/>
            <a:ext cx="927580" cy="546097"/>
          </a:xfrm>
          <a:prstGeom prst="line">
            <a:avLst/>
          </a:prstGeom>
          <a:noFill/>
          <a:ln w="762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08" name="等腰三角形 107"/>
          <p:cNvSpPr/>
          <p:nvPr/>
        </p:nvSpPr>
        <p:spPr>
          <a:xfrm>
            <a:off x="4608886" y="1268661"/>
            <a:ext cx="2802318" cy="2415790"/>
          </a:xfrm>
          <a:prstGeom prst="triangle">
            <a:avLst/>
          </a:prstGeom>
          <a:noFill/>
          <a:ln w="19050">
            <a:gradFill>
              <a:gsLst>
                <a:gs pos="0">
                  <a:schemeClr val="accent1"/>
                </a:gs>
                <a:gs pos="50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9" name="等腰三角形 108"/>
          <p:cNvSpPr/>
          <p:nvPr/>
        </p:nvSpPr>
        <p:spPr>
          <a:xfrm rot="15015087">
            <a:off x="9955257" y="1840582"/>
            <a:ext cx="408709" cy="55172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0" name="等腰三角形 109"/>
          <p:cNvSpPr/>
          <p:nvPr/>
        </p:nvSpPr>
        <p:spPr>
          <a:xfrm rot="4348860">
            <a:off x="798586" y="4378341"/>
            <a:ext cx="393324" cy="4648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6" name="任意多边形 95"/>
          <p:cNvSpPr/>
          <p:nvPr/>
        </p:nvSpPr>
        <p:spPr>
          <a:xfrm>
            <a:off x="5370638" y="818138"/>
            <a:ext cx="1318927" cy="1316471"/>
          </a:xfrm>
          <a:custGeom>
            <a:avLst/>
            <a:gdLst>
              <a:gd name="connsiteX0" fmla="*/ 823781 w 1514580"/>
              <a:gd name="connsiteY0" fmla="*/ 1384308 h 1511761"/>
              <a:gd name="connsiteX1" fmla="*/ 842437 w 1514580"/>
              <a:gd name="connsiteY1" fmla="*/ 1508083 h 1511761"/>
              <a:gd name="connsiteX2" fmla="*/ 834719 w 1514580"/>
              <a:gd name="connsiteY2" fmla="*/ 1509260 h 1511761"/>
              <a:gd name="connsiteX3" fmla="*/ 785205 w 1514580"/>
              <a:gd name="connsiteY3" fmla="*/ 1511761 h 1511761"/>
              <a:gd name="connsiteX4" fmla="*/ 785205 w 1514580"/>
              <a:gd name="connsiteY4" fmla="*/ 1388197 h 1511761"/>
              <a:gd name="connsiteX5" fmla="*/ 690836 w 1514580"/>
              <a:gd name="connsiteY5" fmla="*/ 1384071 h 1511761"/>
              <a:gd name="connsiteX6" fmla="*/ 729376 w 1514580"/>
              <a:gd name="connsiteY6" fmla="*/ 1387956 h 1511761"/>
              <a:gd name="connsiteX7" fmla="*/ 729376 w 1514580"/>
              <a:gd name="connsiteY7" fmla="*/ 1511761 h 1511761"/>
              <a:gd name="connsiteX8" fmla="*/ 679862 w 1514580"/>
              <a:gd name="connsiteY8" fmla="*/ 1509260 h 1511761"/>
              <a:gd name="connsiteX9" fmla="*/ 672144 w 1514580"/>
              <a:gd name="connsiteY9" fmla="*/ 1508083 h 1511761"/>
              <a:gd name="connsiteX10" fmla="*/ 917082 w 1514580"/>
              <a:gd name="connsiteY10" fmla="*/ 1368617 h 1511761"/>
              <a:gd name="connsiteX11" fmla="*/ 952817 w 1514580"/>
              <a:gd name="connsiteY11" fmla="*/ 1484466 h 1511761"/>
              <a:gd name="connsiteX12" fmla="*/ 909911 w 1514580"/>
              <a:gd name="connsiteY12" fmla="*/ 1497785 h 1511761"/>
              <a:gd name="connsiteX13" fmla="*/ 897627 w 1514580"/>
              <a:gd name="connsiteY13" fmla="*/ 1499660 h 1511761"/>
              <a:gd name="connsiteX14" fmla="*/ 879395 w 1514580"/>
              <a:gd name="connsiteY14" fmla="*/ 1378702 h 1511761"/>
              <a:gd name="connsiteX15" fmla="*/ 887097 w 1514580"/>
              <a:gd name="connsiteY15" fmla="*/ 1377925 h 1511761"/>
              <a:gd name="connsiteX16" fmla="*/ 597708 w 1514580"/>
              <a:gd name="connsiteY16" fmla="*/ 1367940 h 1511761"/>
              <a:gd name="connsiteX17" fmla="*/ 629875 w 1514580"/>
              <a:gd name="connsiteY17" fmla="*/ 1377925 h 1511761"/>
              <a:gd name="connsiteX18" fmla="*/ 635221 w 1514580"/>
              <a:gd name="connsiteY18" fmla="*/ 1378464 h 1511761"/>
              <a:gd name="connsiteX19" fmla="*/ 616954 w 1514580"/>
              <a:gd name="connsiteY19" fmla="*/ 1499660 h 1511761"/>
              <a:gd name="connsiteX20" fmla="*/ 604670 w 1514580"/>
              <a:gd name="connsiteY20" fmla="*/ 1497785 h 1511761"/>
              <a:gd name="connsiteX21" fmla="*/ 561764 w 1514580"/>
              <a:gd name="connsiteY21" fmla="*/ 1484466 h 1511761"/>
              <a:gd name="connsiteX22" fmla="*/ 1007739 w 1514580"/>
              <a:gd name="connsiteY22" fmla="*/ 1340277 h 1511761"/>
              <a:gd name="connsiteX23" fmla="*/ 1060211 w 1514580"/>
              <a:gd name="connsiteY23" fmla="*/ 1449236 h 1511761"/>
              <a:gd name="connsiteX24" fmla="*/ 1052062 w 1514580"/>
              <a:gd name="connsiteY24" fmla="*/ 1453659 h 1511761"/>
              <a:gd name="connsiteX25" fmla="*/ 1006136 w 1514580"/>
              <a:gd name="connsiteY25" fmla="*/ 1467915 h 1511761"/>
              <a:gd name="connsiteX26" fmla="*/ 970402 w 1514580"/>
              <a:gd name="connsiteY26" fmla="*/ 1352066 h 1511761"/>
              <a:gd name="connsiteX27" fmla="*/ 1006885 w 1514580"/>
              <a:gd name="connsiteY27" fmla="*/ 1340741 h 1511761"/>
              <a:gd name="connsiteX28" fmla="*/ 507337 w 1514580"/>
              <a:gd name="connsiteY28" fmla="*/ 1339248 h 1511761"/>
              <a:gd name="connsiteX29" fmla="*/ 510087 w 1514580"/>
              <a:gd name="connsiteY29" fmla="*/ 1340741 h 1511761"/>
              <a:gd name="connsiteX30" fmla="*/ 544388 w 1514580"/>
              <a:gd name="connsiteY30" fmla="*/ 1351388 h 1511761"/>
              <a:gd name="connsiteX31" fmla="*/ 508444 w 1514580"/>
              <a:gd name="connsiteY31" fmla="*/ 1467915 h 1511761"/>
              <a:gd name="connsiteX32" fmla="*/ 462519 w 1514580"/>
              <a:gd name="connsiteY32" fmla="*/ 1453659 h 1511761"/>
              <a:gd name="connsiteX33" fmla="*/ 454370 w 1514580"/>
              <a:gd name="connsiteY33" fmla="*/ 1449236 h 1511761"/>
              <a:gd name="connsiteX34" fmla="*/ 1091094 w 1514580"/>
              <a:gd name="connsiteY34" fmla="*/ 1295034 h 1511761"/>
              <a:gd name="connsiteX35" fmla="*/ 1159488 w 1514580"/>
              <a:gd name="connsiteY35" fmla="*/ 1395350 h 1511761"/>
              <a:gd name="connsiteX36" fmla="*/ 1109335 w 1514580"/>
              <a:gd name="connsiteY36" fmla="*/ 1422572 h 1511761"/>
              <a:gd name="connsiteX37" fmla="*/ 1056863 w 1514580"/>
              <a:gd name="connsiteY37" fmla="*/ 1313614 h 1511761"/>
              <a:gd name="connsiteX38" fmla="*/ 424132 w 1514580"/>
              <a:gd name="connsiteY38" fmla="*/ 1294086 h 1511761"/>
              <a:gd name="connsiteX39" fmla="*/ 458213 w 1514580"/>
              <a:gd name="connsiteY39" fmla="*/ 1312585 h 1511761"/>
              <a:gd name="connsiteX40" fmla="*/ 405246 w 1514580"/>
              <a:gd name="connsiteY40" fmla="*/ 1422572 h 1511761"/>
              <a:gd name="connsiteX41" fmla="*/ 355092 w 1514580"/>
              <a:gd name="connsiteY41" fmla="*/ 1395350 h 1511761"/>
              <a:gd name="connsiteX42" fmla="*/ 1167395 w 1514580"/>
              <a:gd name="connsiteY42" fmla="*/ 1238909 h 1511761"/>
              <a:gd name="connsiteX43" fmla="*/ 1249329 w 1514580"/>
              <a:gd name="connsiteY43" fmla="*/ 1327212 h 1511761"/>
              <a:gd name="connsiteX44" fmla="*/ 1205345 w 1514580"/>
              <a:gd name="connsiteY44" fmla="*/ 1363502 h 1511761"/>
              <a:gd name="connsiteX45" fmla="*/ 1137318 w 1514580"/>
              <a:gd name="connsiteY45" fmla="*/ 1263725 h 1511761"/>
              <a:gd name="connsiteX46" fmla="*/ 348222 w 1514580"/>
              <a:gd name="connsiteY46" fmla="*/ 1237791 h 1511761"/>
              <a:gd name="connsiteX47" fmla="*/ 378124 w 1514580"/>
              <a:gd name="connsiteY47" fmla="*/ 1262462 h 1511761"/>
              <a:gd name="connsiteX48" fmla="*/ 309236 w 1514580"/>
              <a:gd name="connsiteY48" fmla="*/ 1363502 h 1511761"/>
              <a:gd name="connsiteX49" fmla="*/ 265252 w 1514580"/>
              <a:gd name="connsiteY49" fmla="*/ 1327212 h 1511761"/>
              <a:gd name="connsiteX50" fmla="*/ 1235402 w 1514580"/>
              <a:gd name="connsiteY50" fmla="*/ 1172866 h 1511761"/>
              <a:gd name="connsiteX51" fmla="*/ 1328976 w 1514580"/>
              <a:gd name="connsiteY51" fmla="*/ 1247489 h 1511761"/>
              <a:gd name="connsiteX52" fmla="*/ 1292775 w 1514580"/>
              <a:gd name="connsiteY52" fmla="*/ 1291365 h 1511761"/>
              <a:gd name="connsiteX53" fmla="*/ 1292465 w 1514580"/>
              <a:gd name="connsiteY53" fmla="*/ 1291621 h 1511761"/>
              <a:gd name="connsiteX54" fmla="*/ 1210397 w 1514580"/>
              <a:gd name="connsiteY54" fmla="*/ 1203172 h 1511761"/>
              <a:gd name="connsiteX55" fmla="*/ 280621 w 1514580"/>
              <a:gd name="connsiteY55" fmla="*/ 1171715 h 1511761"/>
              <a:gd name="connsiteX56" fmla="*/ 305450 w 1514580"/>
              <a:gd name="connsiteY56" fmla="*/ 1201808 h 1511761"/>
              <a:gd name="connsiteX57" fmla="*/ 222116 w 1514580"/>
              <a:gd name="connsiteY57" fmla="*/ 1291622 h 1511761"/>
              <a:gd name="connsiteX58" fmla="*/ 221805 w 1514580"/>
              <a:gd name="connsiteY58" fmla="*/ 1291365 h 1511761"/>
              <a:gd name="connsiteX59" fmla="*/ 185604 w 1514580"/>
              <a:gd name="connsiteY59" fmla="*/ 1247489 h 1511761"/>
              <a:gd name="connsiteX60" fmla="*/ 1293943 w 1514580"/>
              <a:gd name="connsiteY60" fmla="*/ 1097950 h 1511761"/>
              <a:gd name="connsiteX61" fmla="*/ 1397076 w 1514580"/>
              <a:gd name="connsiteY61" fmla="*/ 1157494 h 1511761"/>
              <a:gd name="connsiteX62" fmla="*/ 1385247 w 1514580"/>
              <a:gd name="connsiteY62" fmla="*/ 1179288 h 1511761"/>
              <a:gd name="connsiteX63" fmla="*/ 1364512 w 1514580"/>
              <a:gd name="connsiteY63" fmla="*/ 1204419 h 1511761"/>
              <a:gd name="connsiteX64" fmla="*/ 1270937 w 1514580"/>
              <a:gd name="connsiteY64" fmla="*/ 1129796 h 1511761"/>
              <a:gd name="connsiteX65" fmla="*/ 1287656 w 1514580"/>
              <a:gd name="connsiteY65" fmla="*/ 1109533 h 1511761"/>
              <a:gd name="connsiteX66" fmla="*/ 222458 w 1514580"/>
              <a:gd name="connsiteY66" fmla="*/ 1096899 h 1511761"/>
              <a:gd name="connsiteX67" fmla="*/ 229316 w 1514580"/>
              <a:gd name="connsiteY67" fmla="*/ 1109533 h 1511761"/>
              <a:gd name="connsiteX68" fmla="*/ 245086 w 1514580"/>
              <a:gd name="connsiteY68" fmla="*/ 1128646 h 1511761"/>
              <a:gd name="connsiteX69" fmla="*/ 150069 w 1514580"/>
              <a:gd name="connsiteY69" fmla="*/ 1204420 h 1511761"/>
              <a:gd name="connsiteX70" fmla="*/ 129333 w 1514580"/>
              <a:gd name="connsiteY70" fmla="*/ 1179288 h 1511761"/>
              <a:gd name="connsiteX71" fmla="*/ 117504 w 1514580"/>
              <a:gd name="connsiteY71" fmla="*/ 1157494 h 1511761"/>
              <a:gd name="connsiteX72" fmla="*/ 1339343 w 1514580"/>
              <a:gd name="connsiteY72" fmla="*/ 1014307 h 1511761"/>
              <a:gd name="connsiteX73" fmla="*/ 1451008 w 1514580"/>
              <a:gd name="connsiteY73" fmla="*/ 1058132 h 1511761"/>
              <a:gd name="connsiteX74" fmla="*/ 1423718 w 1514580"/>
              <a:gd name="connsiteY74" fmla="*/ 1108410 h 1511761"/>
              <a:gd name="connsiteX75" fmla="*/ 1320585 w 1514580"/>
              <a:gd name="connsiteY75" fmla="*/ 1048866 h 1511761"/>
              <a:gd name="connsiteX76" fmla="*/ 177209 w 1514580"/>
              <a:gd name="connsiteY76" fmla="*/ 1013533 h 1511761"/>
              <a:gd name="connsiteX77" fmla="*/ 195817 w 1514580"/>
              <a:gd name="connsiteY77" fmla="*/ 1047815 h 1511761"/>
              <a:gd name="connsiteX78" fmla="*/ 90862 w 1514580"/>
              <a:gd name="connsiteY78" fmla="*/ 1108410 h 1511761"/>
              <a:gd name="connsiteX79" fmla="*/ 63572 w 1514580"/>
              <a:gd name="connsiteY79" fmla="*/ 1058132 h 1511761"/>
              <a:gd name="connsiteX80" fmla="*/ 1370304 w 1514580"/>
              <a:gd name="connsiteY80" fmla="*/ 924429 h 1511761"/>
              <a:gd name="connsiteX81" fmla="*/ 1486050 w 1514580"/>
              <a:gd name="connsiteY81" fmla="*/ 950847 h 1511761"/>
              <a:gd name="connsiteX82" fmla="*/ 1469153 w 1514580"/>
              <a:gd name="connsiteY82" fmla="*/ 1005278 h 1511761"/>
              <a:gd name="connsiteX83" fmla="*/ 1358667 w 1514580"/>
              <a:gd name="connsiteY83" fmla="*/ 961916 h 1511761"/>
              <a:gd name="connsiteX84" fmla="*/ 146510 w 1514580"/>
              <a:gd name="connsiteY84" fmla="*/ 923920 h 1511761"/>
              <a:gd name="connsiteX85" fmla="*/ 158045 w 1514580"/>
              <a:gd name="connsiteY85" fmla="*/ 961079 h 1511761"/>
              <a:gd name="connsiteX86" fmla="*/ 45427 w 1514580"/>
              <a:gd name="connsiteY86" fmla="*/ 1005278 h 1511761"/>
              <a:gd name="connsiteX87" fmla="*/ 28531 w 1514580"/>
              <a:gd name="connsiteY87" fmla="*/ 950848 h 1511761"/>
              <a:gd name="connsiteX88" fmla="*/ 1388734 w 1514580"/>
              <a:gd name="connsiteY88" fmla="*/ 831193 h 1511761"/>
              <a:gd name="connsiteX89" fmla="*/ 1509611 w 1514580"/>
              <a:gd name="connsiteY89" fmla="*/ 840252 h 1511761"/>
              <a:gd name="connsiteX90" fmla="*/ 1500952 w 1514580"/>
              <a:gd name="connsiteY90" fmla="*/ 896984 h 1511761"/>
              <a:gd name="connsiteX91" fmla="*/ 1384775 w 1514580"/>
              <a:gd name="connsiteY91" fmla="*/ 870468 h 1511761"/>
              <a:gd name="connsiteX92" fmla="*/ 128221 w 1514580"/>
              <a:gd name="connsiteY92" fmla="*/ 831016 h 1511761"/>
              <a:gd name="connsiteX93" fmla="*/ 132144 w 1514580"/>
              <a:gd name="connsiteY93" fmla="*/ 869934 h 1511761"/>
              <a:gd name="connsiteX94" fmla="*/ 13628 w 1514580"/>
              <a:gd name="connsiteY94" fmla="*/ 896984 h 1511761"/>
              <a:gd name="connsiteX95" fmla="*/ 4970 w 1514580"/>
              <a:gd name="connsiteY95" fmla="*/ 840252 h 1511761"/>
              <a:gd name="connsiteX96" fmla="*/ 1513133 w 1514580"/>
              <a:gd name="connsiteY96" fmla="*/ 727231 h 1511761"/>
              <a:gd name="connsiteX97" fmla="*/ 1514580 w 1514580"/>
              <a:gd name="connsiteY97" fmla="*/ 755880 h 1511761"/>
              <a:gd name="connsiteX98" fmla="*/ 1513133 w 1514580"/>
              <a:gd name="connsiteY98" fmla="*/ 784530 h 1511761"/>
              <a:gd name="connsiteX99" fmla="*/ 1394335 w 1514580"/>
              <a:gd name="connsiteY99" fmla="*/ 775628 h 1511761"/>
              <a:gd name="connsiteX100" fmla="*/ 1396643 w 1514580"/>
              <a:gd name="connsiteY100" fmla="*/ 752734 h 1511761"/>
              <a:gd name="connsiteX101" fmla="*/ 1394965 w 1514580"/>
              <a:gd name="connsiteY101" fmla="*/ 736086 h 1511761"/>
              <a:gd name="connsiteX102" fmla="*/ 1447 w 1514580"/>
              <a:gd name="connsiteY102" fmla="*/ 727231 h 1511761"/>
              <a:gd name="connsiteX103" fmla="*/ 121989 w 1514580"/>
              <a:gd name="connsiteY103" fmla="*/ 736264 h 1511761"/>
              <a:gd name="connsiteX104" fmla="*/ 120329 w 1514580"/>
              <a:gd name="connsiteY104" fmla="*/ 752734 h 1511761"/>
              <a:gd name="connsiteX105" fmla="*/ 122619 w 1514580"/>
              <a:gd name="connsiteY105" fmla="*/ 775450 h 1511761"/>
              <a:gd name="connsiteX106" fmla="*/ 1447 w 1514580"/>
              <a:gd name="connsiteY106" fmla="*/ 784530 h 1511761"/>
              <a:gd name="connsiteX107" fmla="*/ 0 w 1514580"/>
              <a:gd name="connsiteY107" fmla="*/ 755880 h 1511761"/>
              <a:gd name="connsiteX108" fmla="*/ 1500952 w 1514580"/>
              <a:gd name="connsiteY108" fmla="*/ 614777 h 1511761"/>
              <a:gd name="connsiteX109" fmla="*/ 1509611 w 1514580"/>
              <a:gd name="connsiteY109" fmla="*/ 671509 h 1511761"/>
              <a:gd name="connsiteX110" fmla="*/ 1389363 w 1514580"/>
              <a:gd name="connsiteY110" fmla="*/ 680520 h 1511761"/>
              <a:gd name="connsiteX111" fmla="*/ 1385395 w 1514580"/>
              <a:gd name="connsiteY111" fmla="*/ 641152 h 1511761"/>
              <a:gd name="connsiteX112" fmla="*/ 13628 w 1514580"/>
              <a:gd name="connsiteY112" fmla="*/ 614777 h 1511761"/>
              <a:gd name="connsiteX113" fmla="*/ 131524 w 1514580"/>
              <a:gd name="connsiteY113" fmla="*/ 641686 h 1511761"/>
              <a:gd name="connsiteX114" fmla="*/ 127591 w 1514580"/>
              <a:gd name="connsiteY114" fmla="*/ 680698 h 1511761"/>
              <a:gd name="connsiteX115" fmla="*/ 4970 w 1514580"/>
              <a:gd name="connsiteY115" fmla="*/ 671509 h 1511761"/>
              <a:gd name="connsiteX116" fmla="*/ 1469153 w 1514580"/>
              <a:gd name="connsiteY116" fmla="*/ 506482 h 1511761"/>
              <a:gd name="connsiteX117" fmla="*/ 1486050 w 1514580"/>
              <a:gd name="connsiteY117" fmla="*/ 560913 h 1511761"/>
              <a:gd name="connsiteX118" fmla="*/ 1372128 w 1514580"/>
              <a:gd name="connsiteY118" fmla="*/ 586915 h 1511761"/>
              <a:gd name="connsiteX119" fmla="*/ 1360409 w 1514580"/>
              <a:gd name="connsiteY119" fmla="*/ 549162 h 1511761"/>
              <a:gd name="connsiteX120" fmla="*/ 45427 w 1514580"/>
              <a:gd name="connsiteY120" fmla="*/ 506482 h 1511761"/>
              <a:gd name="connsiteX121" fmla="*/ 156304 w 1514580"/>
              <a:gd name="connsiteY121" fmla="*/ 549998 h 1511761"/>
              <a:gd name="connsiteX122" fmla="*/ 144686 w 1514580"/>
              <a:gd name="connsiteY122" fmla="*/ 587426 h 1511761"/>
              <a:gd name="connsiteX123" fmla="*/ 28530 w 1514580"/>
              <a:gd name="connsiteY123" fmla="*/ 560914 h 1511761"/>
              <a:gd name="connsiteX124" fmla="*/ 90862 w 1514580"/>
              <a:gd name="connsiteY124" fmla="*/ 403351 h 1511761"/>
              <a:gd name="connsiteX125" fmla="*/ 193216 w 1514580"/>
              <a:gd name="connsiteY125" fmla="*/ 462445 h 1511761"/>
              <a:gd name="connsiteX126" fmla="*/ 174393 w 1514580"/>
              <a:gd name="connsiteY126" fmla="*/ 497123 h 1511761"/>
              <a:gd name="connsiteX127" fmla="*/ 63572 w 1514580"/>
              <a:gd name="connsiteY127" fmla="*/ 453629 h 1511761"/>
              <a:gd name="connsiteX128" fmla="*/ 1423719 w 1514580"/>
              <a:gd name="connsiteY128" fmla="*/ 403351 h 1511761"/>
              <a:gd name="connsiteX129" fmla="*/ 1451008 w 1514580"/>
              <a:gd name="connsiteY129" fmla="*/ 453628 h 1511761"/>
              <a:gd name="connsiteX130" fmla="*/ 1342159 w 1514580"/>
              <a:gd name="connsiteY130" fmla="*/ 496349 h 1511761"/>
              <a:gd name="connsiteX131" fmla="*/ 1323186 w 1514580"/>
              <a:gd name="connsiteY131" fmla="*/ 461394 h 1511761"/>
              <a:gd name="connsiteX132" fmla="*/ 1364512 w 1514580"/>
              <a:gd name="connsiteY132" fmla="*/ 307341 h 1511761"/>
              <a:gd name="connsiteX133" fmla="*/ 1385247 w 1514580"/>
              <a:gd name="connsiteY133" fmla="*/ 332472 h 1511761"/>
              <a:gd name="connsiteX134" fmla="*/ 1397077 w 1514580"/>
              <a:gd name="connsiteY134" fmla="*/ 354267 h 1511761"/>
              <a:gd name="connsiteX135" fmla="*/ 1296544 w 1514580"/>
              <a:gd name="connsiteY135" fmla="*/ 412310 h 1511761"/>
              <a:gd name="connsiteX136" fmla="*/ 1287656 w 1514580"/>
              <a:gd name="connsiteY136" fmla="*/ 395935 h 1511761"/>
              <a:gd name="connsiteX137" fmla="*/ 1274069 w 1514580"/>
              <a:gd name="connsiteY137" fmla="*/ 379467 h 1511761"/>
              <a:gd name="connsiteX138" fmla="*/ 150068 w 1514580"/>
              <a:gd name="connsiteY138" fmla="*/ 307341 h 1511761"/>
              <a:gd name="connsiteX139" fmla="*/ 241954 w 1514580"/>
              <a:gd name="connsiteY139" fmla="*/ 380618 h 1511761"/>
              <a:gd name="connsiteX140" fmla="*/ 229316 w 1514580"/>
              <a:gd name="connsiteY140" fmla="*/ 395935 h 1511761"/>
              <a:gd name="connsiteX141" fmla="*/ 219858 w 1514580"/>
              <a:gd name="connsiteY141" fmla="*/ 413361 h 1511761"/>
              <a:gd name="connsiteX142" fmla="*/ 117503 w 1514580"/>
              <a:gd name="connsiteY142" fmla="*/ 354267 h 1511761"/>
              <a:gd name="connsiteX143" fmla="*/ 129333 w 1514580"/>
              <a:gd name="connsiteY143" fmla="*/ 332472 h 1511761"/>
              <a:gd name="connsiteX144" fmla="*/ 222115 w 1514580"/>
              <a:gd name="connsiteY144" fmla="*/ 220140 h 1511761"/>
              <a:gd name="connsiteX145" fmla="*/ 302702 w 1514580"/>
              <a:gd name="connsiteY145" fmla="*/ 306992 h 1511761"/>
              <a:gd name="connsiteX146" fmla="*/ 277490 w 1514580"/>
              <a:gd name="connsiteY146" fmla="*/ 337549 h 1511761"/>
              <a:gd name="connsiteX147" fmla="*/ 185604 w 1514580"/>
              <a:gd name="connsiteY147" fmla="*/ 264272 h 1511761"/>
              <a:gd name="connsiteX148" fmla="*/ 221805 w 1514580"/>
              <a:gd name="connsiteY148" fmla="*/ 220395 h 1511761"/>
              <a:gd name="connsiteX149" fmla="*/ 1292465 w 1514580"/>
              <a:gd name="connsiteY149" fmla="*/ 220139 h 1511761"/>
              <a:gd name="connsiteX150" fmla="*/ 1292775 w 1514580"/>
              <a:gd name="connsiteY150" fmla="*/ 220395 h 1511761"/>
              <a:gd name="connsiteX151" fmla="*/ 1328977 w 1514580"/>
              <a:gd name="connsiteY151" fmla="*/ 264272 h 1511761"/>
              <a:gd name="connsiteX152" fmla="*/ 1238533 w 1514580"/>
              <a:gd name="connsiteY152" fmla="*/ 336398 h 1511761"/>
              <a:gd name="connsiteX153" fmla="*/ 1213144 w 1514580"/>
              <a:gd name="connsiteY153" fmla="*/ 305627 h 1511761"/>
              <a:gd name="connsiteX154" fmla="*/ 309235 w 1514580"/>
              <a:gd name="connsiteY154" fmla="*/ 148259 h 1511761"/>
              <a:gd name="connsiteX155" fmla="*/ 375378 w 1514580"/>
              <a:gd name="connsiteY155" fmla="*/ 245272 h 1511761"/>
              <a:gd name="connsiteX156" fmla="*/ 344915 w 1514580"/>
              <a:gd name="connsiteY156" fmla="*/ 270406 h 1511761"/>
              <a:gd name="connsiteX157" fmla="*/ 265251 w 1514580"/>
              <a:gd name="connsiteY157" fmla="*/ 184549 h 1511761"/>
              <a:gd name="connsiteX158" fmla="*/ 1205345 w 1514580"/>
              <a:gd name="connsiteY158" fmla="*/ 148259 h 1511761"/>
              <a:gd name="connsiteX159" fmla="*/ 1249329 w 1514580"/>
              <a:gd name="connsiteY159" fmla="*/ 184549 h 1511761"/>
              <a:gd name="connsiteX160" fmla="*/ 1170702 w 1514580"/>
              <a:gd name="connsiteY160" fmla="*/ 269288 h 1511761"/>
              <a:gd name="connsiteX161" fmla="*/ 1140064 w 1514580"/>
              <a:gd name="connsiteY161" fmla="*/ 244009 h 1511761"/>
              <a:gd name="connsiteX162" fmla="*/ 405245 w 1514580"/>
              <a:gd name="connsiteY162" fmla="*/ 89189 h 1511761"/>
              <a:gd name="connsiteX163" fmla="*/ 455810 w 1514580"/>
              <a:gd name="connsiteY163" fmla="*/ 194188 h 1511761"/>
              <a:gd name="connsiteX164" fmla="*/ 421001 w 1514580"/>
              <a:gd name="connsiteY164" fmla="*/ 213082 h 1511761"/>
              <a:gd name="connsiteX165" fmla="*/ 355092 w 1514580"/>
              <a:gd name="connsiteY165" fmla="*/ 116411 h 1511761"/>
              <a:gd name="connsiteX166" fmla="*/ 1109334 w 1514580"/>
              <a:gd name="connsiteY166" fmla="*/ 89188 h 1511761"/>
              <a:gd name="connsiteX167" fmla="*/ 1159488 w 1514580"/>
              <a:gd name="connsiteY167" fmla="*/ 116411 h 1511761"/>
              <a:gd name="connsiteX168" fmla="*/ 1094225 w 1514580"/>
              <a:gd name="connsiteY168" fmla="*/ 212134 h 1511761"/>
              <a:gd name="connsiteX169" fmla="*/ 1059265 w 1514580"/>
              <a:gd name="connsiteY169" fmla="*/ 193158 h 1511761"/>
              <a:gd name="connsiteX170" fmla="*/ 1006136 w 1514580"/>
              <a:gd name="connsiteY170" fmla="*/ 43846 h 1511761"/>
              <a:gd name="connsiteX171" fmla="*/ 1052062 w 1514580"/>
              <a:gd name="connsiteY171" fmla="*/ 58102 h 1511761"/>
              <a:gd name="connsiteX172" fmla="*/ 1060210 w 1514580"/>
              <a:gd name="connsiteY172" fmla="*/ 62525 h 1511761"/>
              <a:gd name="connsiteX173" fmla="*/ 1010141 w 1514580"/>
              <a:gd name="connsiteY173" fmla="*/ 166495 h 1511761"/>
              <a:gd name="connsiteX174" fmla="*/ 1006885 w 1514580"/>
              <a:gd name="connsiteY174" fmla="*/ 164728 h 1511761"/>
              <a:gd name="connsiteX175" fmla="*/ 972173 w 1514580"/>
              <a:gd name="connsiteY175" fmla="*/ 153952 h 1511761"/>
              <a:gd name="connsiteX176" fmla="*/ 508444 w 1514580"/>
              <a:gd name="connsiteY176" fmla="*/ 43846 h 1511761"/>
              <a:gd name="connsiteX177" fmla="*/ 542617 w 1514580"/>
              <a:gd name="connsiteY177" fmla="*/ 154630 h 1511761"/>
              <a:gd name="connsiteX178" fmla="*/ 510087 w 1514580"/>
              <a:gd name="connsiteY178" fmla="*/ 164728 h 1511761"/>
              <a:gd name="connsiteX179" fmla="*/ 504935 w 1514580"/>
              <a:gd name="connsiteY179" fmla="*/ 167524 h 1511761"/>
              <a:gd name="connsiteX180" fmla="*/ 454370 w 1514580"/>
              <a:gd name="connsiteY180" fmla="*/ 62525 h 1511761"/>
              <a:gd name="connsiteX181" fmla="*/ 462519 w 1514580"/>
              <a:gd name="connsiteY181" fmla="*/ 58102 h 1511761"/>
              <a:gd name="connsiteX182" fmla="*/ 897627 w 1514580"/>
              <a:gd name="connsiteY182" fmla="*/ 12101 h 1511761"/>
              <a:gd name="connsiteX183" fmla="*/ 909911 w 1514580"/>
              <a:gd name="connsiteY183" fmla="*/ 13976 h 1511761"/>
              <a:gd name="connsiteX184" fmla="*/ 952817 w 1514580"/>
              <a:gd name="connsiteY184" fmla="*/ 27295 h 1511761"/>
              <a:gd name="connsiteX185" fmla="*/ 918854 w 1514580"/>
              <a:gd name="connsiteY185" fmla="*/ 137401 h 1511761"/>
              <a:gd name="connsiteX186" fmla="*/ 887097 w 1514580"/>
              <a:gd name="connsiteY186" fmla="*/ 127543 h 1511761"/>
              <a:gd name="connsiteX187" fmla="*/ 880330 w 1514580"/>
              <a:gd name="connsiteY187" fmla="*/ 126861 h 1511761"/>
              <a:gd name="connsiteX188" fmla="*/ 616953 w 1514580"/>
              <a:gd name="connsiteY188" fmla="*/ 12101 h 1511761"/>
              <a:gd name="connsiteX189" fmla="*/ 634287 w 1514580"/>
              <a:gd name="connsiteY189" fmla="*/ 127099 h 1511761"/>
              <a:gd name="connsiteX190" fmla="*/ 629875 w 1514580"/>
              <a:gd name="connsiteY190" fmla="*/ 127543 h 1511761"/>
              <a:gd name="connsiteX191" fmla="*/ 595935 w 1514580"/>
              <a:gd name="connsiteY191" fmla="*/ 138079 h 1511761"/>
              <a:gd name="connsiteX192" fmla="*/ 561763 w 1514580"/>
              <a:gd name="connsiteY192" fmla="*/ 27295 h 1511761"/>
              <a:gd name="connsiteX193" fmla="*/ 604670 w 1514580"/>
              <a:gd name="connsiteY193" fmla="*/ 13976 h 1511761"/>
              <a:gd name="connsiteX194" fmla="*/ 785205 w 1514580"/>
              <a:gd name="connsiteY194" fmla="*/ 0 h 1511761"/>
              <a:gd name="connsiteX195" fmla="*/ 834719 w 1514580"/>
              <a:gd name="connsiteY195" fmla="*/ 2500 h 1511761"/>
              <a:gd name="connsiteX196" fmla="*/ 842437 w 1514580"/>
              <a:gd name="connsiteY196" fmla="*/ 3678 h 1511761"/>
              <a:gd name="connsiteX197" fmla="*/ 824715 w 1514580"/>
              <a:gd name="connsiteY197" fmla="*/ 121255 h 1511761"/>
              <a:gd name="connsiteX198" fmla="*/ 785205 w 1514580"/>
              <a:gd name="connsiteY198" fmla="*/ 117272 h 1511761"/>
              <a:gd name="connsiteX199" fmla="*/ 729376 w 1514580"/>
              <a:gd name="connsiteY199" fmla="*/ 0 h 1511761"/>
              <a:gd name="connsiteX200" fmla="*/ 729376 w 1514580"/>
              <a:gd name="connsiteY200" fmla="*/ 117513 h 1511761"/>
              <a:gd name="connsiteX201" fmla="*/ 689901 w 1514580"/>
              <a:gd name="connsiteY201" fmla="*/ 121492 h 1511761"/>
              <a:gd name="connsiteX202" fmla="*/ 672144 w 1514580"/>
              <a:gd name="connsiteY202" fmla="*/ 3678 h 1511761"/>
              <a:gd name="connsiteX203" fmla="*/ 679862 w 1514580"/>
              <a:gd name="connsiteY203" fmla="*/ 2500 h 1511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</a:cxnLst>
            <a:rect l="l" t="t" r="r" b="b"/>
            <a:pathLst>
              <a:path w="1514580" h="1511761">
                <a:moveTo>
                  <a:pt x="823781" y="1384308"/>
                </a:moveTo>
                <a:lnTo>
                  <a:pt x="842437" y="1508083"/>
                </a:lnTo>
                <a:lnTo>
                  <a:pt x="834719" y="1509260"/>
                </a:lnTo>
                <a:lnTo>
                  <a:pt x="785205" y="1511761"/>
                </a:lnTo>
                <a:lnTo>
                  <a:pt x="785205" y="1388197"/>
                </a:lnTo>
                <a:close/>
                <a:moveTo>
                  <a:pt x="690836" y="1384071"/>
                </a:moveTo>
                <a:lnTo>
                  <a:pt x="729376" y="1387956"/>
                </a:lnTo>
                <a:lnTo>
                  <a:pt x="729376" y="1511761"/>
                </a:lnTo>
                <a:lnTo>
                  <a:pt x="679862" y="1509260"/>
                </a:lnTo>
                <a:lnTo>
                  <a:pt x="672144" y="1508083"/>
                </a:lnTo>
                <a:close/>
                <a:moveTo>
                  <a:pt x="917082" y="1368617"/>
                </a:moveTo>
                <a:lnTo>
                  <a:pt x="952817" y="1484466"/>
                </a:lnTo>
                <a:lnTo>
                  <a:pt x="909911" y="1497785"/>
                </a:lnTo>
                <a:lnTo>
                  <a:pt x="897627" y="1499660"/>
                </a:lnTo>
                <a:lnTo>
                  <a:pt x="879395" y="1378702"/>
                </a:lnTo>
                <a:lnTo>
                  <a:pt x="887097" y="1377925"/>
                </a:lnTo>
                <a:close/>
                <a:moveTo>
                  <a:pt x="597708" y="1367940"/>
                </a:moveTo>
                <a:lnTo>
                  <a:pt x="629875" y="1377925"/>
                </a:lnTo>
                <a:lnTo>
                  <a:pt x="635221" y="1378464"/>
                </a:lnTo>
                <a:lnTo>
                  <a:pt x="616954" y="1499660"/>
                </a:lnTo>
                <a:lnTo>
                  <a:pt x="604670" y="1497785"/>
                </a:lnTo>
                <a:lnTo>
                  <a:pt x="561764" y="1484466"/>
                </a:lnTo>
                <a:close/>
                <a:moveTo>
                  <a:pt x="1007739" y="1340277"/>
                </a:moveTo>
                <a:lnTo>
                  <a:pt x="1060211" y="1449236"/>
                </a:lnTo>
                <a:lnTo>
                  <a:pt x="1052062" y="1453659"/>
                </a:lnTo>
                <a:lnTo>
                  <a:pt x="1006136" y="1467915"/>
                </a:lnTo>
                <a:lnTo>
                  <a:pt x="970402" y="1352066"/>
                </a:lnTo>
                <a:lnTo>
                  <a:pt x="1006885" y="1340741"/>
                </a:lnTo>
                <a:close/>
                <a:moveTo>
                  <a:pt x="507337" y="1339248"/>
                </a:moveTo>
                <a:lnTo>
                  <a:pt x="510087" y="1340741"/>
                </a:lnTo>
                <a:lnTo>
                  <a:pt x="544388" y="1351388"/>
                </a:lnTo>
                <a:lnTo>
                  <a:pt x="508444" y="1467915"/>
                </a:lnTo>
                <a:lnTo>
                  <a:pt x="462519" y="1453659"/>
                </a:lnTo>
                <a:lnTo>
                  <a:pt x="454370" y="1449236"/>
                </a:lnTo>
                <a:close/>
                <a:moveTo>
                  <a:pt x="1091094" y="1295034"/>
                </a:moveTo>
                <a:lnTo>
                  <a:pt x="1159488" y="1395350"/>
                </a:lnTo>
                <a:lnTo>
                  <a:pt x="1109335" y="1422572"/>
                </a:lnTo>
                <a:lnTo>
                  <a:pt x="1056863" y="1313614"/>
                </a:lnTo>
                <a:close/>
                <a:moveTo>
                  <a:pt x="424132" y="1294086"/>
                </a:moveTo>
                <a:lnTo>
                  <a:pt x="458213" y="1312585"/>
                </a:lnTo>
                <a:lnTo>
                  <a:pt x="405246" y="1422572"/>
                </a:lnTo>
                <a:lnTo>
                  <a:pt x="355092" y="1395350"/>
                </a:lnTo>
                <a:close/>
                <a:moveTo>
                  <a:pt x="1167395" y="1238909"/>
                </a:moveTo>
                <a:lnTo>
                  <a:pt x="1249329" y="1327212"/>
                </a:lnTo>
                <a:lnTo>
                  <a:pt x="1205345" y="1363502"/>
                </a:lnTo>
                <a:lnTo>
                  <a:pt x="1137318" y="1263725"/>
                </a:lnTo>
                <a:close/>
                <a:moveTo>
                  <a:pt x="348222" y="1237791"/>
                </a:moveTo>
                <a:lnTo>
                  <a:pt x="378124" y="1262462"/>
                </a:lnTo>
                <a:lnTo>
                  <a:pt x="309236" y="1363502"/>
                </a:lnTo>
                <a:lnTo>
                  <a:pt x="265252" y="1327212"/>
                </a:lnTo>
                <a:close/>
                <a:moveTo>
                  <a:pt x="1235402" y="1172866"/>
                </a:moveTo>
                <a:lnTo>
                  <a:pt x="1328976" y="1247489"/>
                </a:lnTo>
                <a:lnTo>
                  <a:pt x="1292775" y="1291365"/>
                </a:lnTo>
                <a:lnTo>
                  <a:pt x="1292465" y="1291621"/>
                </a:lnTo>
                <a:lnTo>
                  <a:pt x="1210397" y="1203172"/>
                </a:lnTo>
                <a:close/>
                <a:moveTo>
                  <a:pt x="280621" y="1171715"/>
                </a:moveTo>
                <a:lnTo>
                  <a:pt x="305450" y="1201808"/>
                </a:lnTo>
                <a:lnTo>
                  <a:pt x="222116" y="1291622"/>
                </a:lnTo>
                <a:lnTo>
                  <a:pt x="221805" y="1291365"/>
                </a:lnTo>
                <a:lnTo>
                  <a:pt x="185604" y="1247489"/>
                </a:lnTo>
                <a:close/>
                <a:moveTo>
                  <a:pt x="1293943" y="1097950"/>
                </a:moveTo>
                <a:lnTo>
                  <a:pt x="1397076" y="1157494"/>
                </a:lnTo>
                <a:lnTo>
                  <a:pt x="1385247" y="1179288"/>
                </a:lnTo>
                <a:lnTo>
                  <a:pt x="1364512" y="1204419"/>
                </a:lnTo>
                <a:lnTo>
                  <a:pt x="1270937" y="1129796"/>
                </a:lnTo>
                <a:lnTo>
                  <a:pt x="1287656" y="1109533"/>
                </a:lnTo>
                <a:close/>
                <a:moveTo>
                  <a:pt x="222458" y="1096899"/>
                </a:moveTo>
                <a:lnTo>
                  <a:pt x="229316" y="1109533"/>
                </a:lnTo>
                <a:lnTo>
                  <a:pt x="245086" y="1128646"/>
                </a:lnTo>
                <a:lnTo>
                  <a:pt x="150069" y="1204420"/>
                </a:lnTo>
                <a:lnTo>
                  <a:pt x="129333" y="1179288"/>
                </a:lnTo>
                <a:lnTo>
                  <a:pt x="117504" y="1157494"/>
                </a:lnTo>
                <a:close/>
                <a:moveTo>
                  <a:pt x="1339343" y="1014307"/>
                </a:moveTo>
                <a:lnTo>
                  <a:pt x="1451008" y="1058132"/>
                </a:lnTo>
                <a:lnTo>
                  <a:pt x="1423718" y="1108410"/>
                </a:lnTo>
                <a:lnTo>
                  <a:pt x="1320585" y="1048866"/>
                </a:lnTo>
                <a:close/>
                <a:moveTo>
                  <a:pt x="177209" y="1013533"/>
                </a:moveTo>
                <a:lnTo>
                  <a:pt x="195817" y="1047815"/>
                </a:lnTo>
                <a:lnTo>
                  <a:pt x="90862" y="1108410"/>
                </a:lnTo>
                <a:lnTo>
                  <a:pt x="63572" y="1058132"/>
                </a:lnTo>
                <a:close/>
                <a:moveTo>
                  <a:pt x="1370304" y="924429"/>
                </a:moveTo>
                <a:lnTo>
                  <a:pt x="1486050" y="950847"/>
                </a:lnTo>
                <a:lnTo>
                  <a:pt x="1469153" y="1005278"/>
                </a:lnTo>
                <a:lnTo>
                  <a:pt x="1358667" y="961916"/>
                </a:lnTo>
                <a:close/>
                <a:moveTo>
                  <a:pt x="146510" y="923920"/>
                </a:moveTo>
                <a:lnTo>
                  <a:pt x="158045" y="961079"/>
                </a:lnTo>
                <a:lnTo>
                  <a:pt x="45427" y="1005278"/>
                </a:lnTo>
                <a:lnTo>
                  <a:pt x="28531" y="950848"/>
                </a:lnTo>
                <a:close/>
                <a:moveTo>
                  <a:pt x="1388734" y="831193"/>
                </a:moveTo>
                <a:lnTo>
                  <a:pt x="1509611" y="840252"/>
                </a:lnTo>
                <a:lnTo>
                  <a:pt x="1500952" y="896984"/>
                </a:lnTo>
                <a:lnTo>
                  <a:pt x="1384775" y="870468"/>
                </a:lnTo>
                <a:close/>
                <a:moveTo>
                  <a:pt x="128221" y="831016"/>
                </a:moveTo>
                <a:lnTo>
                  <a:pt x="132144" y="869934"/>
                </a:lnTo>
                <a:lnTo>
                  <a:pt x="13628" y="896984"/>
                </a:lnTo>
                <a:lnTo>
                  <a:pt x="4970" y="840252"/>
                </a:lnTo>
                <a:close/>
                <a:moveTo>
                  <a:pt x="1513133" y="727231"/>
                </a:moveTo>
                <a:lnTo>
                  <a:pt x="1514580" y="755880"/>
                </a:lnTo>
                <a:lnTo>
                  <a:pt x="1513133" y="784530"/>
                </a:lnTo>
                <a:lnTo>
                  <a:pt x="1394335" y="775628"/>
                </a:lnTo>
                <a:lnTo>
                  <a:pt x="1396643" y="752734"/>
                </a:lnTo>
                <a:lnTo>
                  <a:pt x="1394965" y="736086"/>
                </a:lnTo>
                <a:close/>
                <a:moveTo>
                  <a:pt x="1447" y="727231"/>
                </a:moveTo>
                <a:lnTo>
                  <a:pt x="121989" y="736264"/>
                </a:lnTo>
                <a:lnTo>
                  <a:pt x="120329" y="752734"/>
                </a:lnTo>
                <a:lnTo>
                  <a:pt x="122619" y="775450"/>
                </a:lnTo>
                <a:lnTo>
                  <a:pt x="1447" y="784530"/>
                </a:lnTo>
                <a:lnTo>
                  <a:pt x="0" y="755880"/>
                </a:lnTo>
                <a:close/>
                <a:moveTo>
                  <a:pt x="1500952" y="614777"/>
                </a:moveTo>
                <a:lnTo>
                  <a:pt x="1509611" y="671509"/>
                </a:lnTo>
                <a:lnTo>
                  <a:pt x="1389363" y="680520"/>
                </a:lnTo>
                <a:lnTo>
                  <a:pt x="1385395" y="641152"/>
                </a:lnTo>
                <a:close/>
                <a:moveTo>
                  <a:pt x="13628" y="614777"/>
                </a:moveTo>
                <a:lnTo>
                  <a:pt x="131524" y="641686"/>
                </a:lnTo>
                <a:lnTo>
                  <a:pt x="127591" y="680698"/>
                </a:lnTo>
                <a:lnTo>
                  <a:pt x="4970" y="671509"/>
                </a:lnTo>
                <a:close/>
                <a:moveTo>
                  <a:pt x="1469153" y="506482"/>
                </a:moveTo>
                <a:lnTo>
                  <a:pt x="1486050" y="560913"/>
                </a:lnTo>
                <a:lnTo>
                  <a:pt x="1372128" y="586915"/>
                </a:lnTo>
                <a:lnTo>
                  <a:pt x="1360409" y="549162"/>
                </a:lnTo>
                <a:close/>
                <a:moveTo>
                  <a:pt x="45427" y="506482"/>
                </a:moveTo>
                <a:lnTo>
                  <a:pt x="156304" y="549998"/>
                </a:lnTo>
                <a:lnTo>
                  <a:pt x="144686" y="587426"/>
                </a:lnTo>
                <a:lnTo>
                  <a:pt x="28530" y="560914"/>
                </a:lnTo>
                <a:close/>
                <a:moveTo>
                  <a:pt x="90862" y="403351"/>
                </a:moveTo>
                <a:lnTo>
                  <a:pt x="193216" y="462445"/>
                </a:lnTo>
                <a:lnTo>
                  <a:pt x="174393" y="497123"/>
                </a:lnTo>
                <a:lnTo>
                  <a:pt x="63572" y="453629"/>
                </a:lnTo>
                <a:close/>
                <a:moveTo>
                  <a:pt x="1423719" y="403351"/>
                </a:moveTo>
                <a:lnTo>
                  <a:pt x="1451008" y="453628"/>
                </a:lnTo>
                <a:lnTo>
                  <a:pt x="1342159" y="496349"/>
                </a:lnTo>
                <a:lnTo>
                  <a:pt x="1323186" y="461394"/>
                </a:lnTo>
                <a:close/>
                <a:moveTo>
                  <a:pt x="1364512" y="307341"/>
                </a:moveTo>
                <a:lnTo>
                  <a:pt x="1385247" y="332472"/>
                </a:lnTo>
                <a:lnTo>
                  <a:pt x="1397077" y="354267"/>
                </a:lnTo>
                <a:lnTo>
                  <a:pt x="1296544" y="412310"/>
                </a:lnTo>
                <a:lnTo>
                  <a:pt x="1287656" y="395935"/>
                </a:lnTo>
                <a:lnTo>
                  <a:pt x="1274069" y="379467"/>
                </a:lnTo>
                <a:close/>
                <a:moveTo>
                  <a:pt x="150068" y="307341"/>
                </a:moveTo>
                <a:lnTo>
                  <a:pt x="241954" y="380618"/>
                </a:lnTo>
                <a:lnTo>
                  <a:pt x="229316" y="395935"/>
                </a:lnTo>
                <a:lnTo>
                  <a:pt x="219858" y="413361"/>
                </a:lnTo>
                <a:lnTo>
                  <a:pt x="117503" y="354267"/>
                </a:lnTo>
                <a:lnTo>
                  <a:pt x="129333" y="332472"/>
                </a:lnTo>
                <a:close/>
                <a:moveTo>
                  <a:pt x="222115" y="220140"/>
                </a:moveTo>
                <a:lnTo>
                  <a:pt x="302702" y="306992"/>
                </a:lnTo>
                <a:lnTo>
                  <a:pt x="277490" y="337549"/>
                </a:lnTo>
                <a:lnTo>
                  <a:pt x="185604" y="264272"/>
                </a:lnTo>
                <a:lnTo>
                  <a:pt x="221805" y="220395"/>
                </a:lnTo>
                <a:close/>
                <a:moveTo>
                  <a:pt x="1292465" y="220139"/>
                </a:moveTo>
                <a:lnTo>
                  <a:pt x="1292775" y="220395"/>
                </a:lnTo>
                <a:lnTo>
                  <a:pt x="1328977" y="264272"/>
                </a:lnTo>
                <a:lnTo>
                  <a:pt x="1238533" y="336398"/>
                </a:lnTo>
                <a:lnTo>
                  <a:pt x="1213144" y="305627"/>
                </a:lnTo>
                <a:close/>
                <a:moveTo>
                  <a:pt x="309235" y="148259"/>
                </a:moveTo>
                <a:lnTo>
                  <a:pt x="375378" y="245272"/>
                </a:lnTo>
                <a:lnTo>
                  <a:pt x="344915" y="270406"/>
                </a:lnTo>
                <a:lnTo>
                  <a:pt x="265251" y="184549"/>
                </a:lnTo>
                <a:close/>
                <a:moveTo>
                  <a:pt x="1205345" y="148259"/>
                </a:moveTo>
                <a:lnTo>
                  <a:pt x="1249329" y="184549"/>
                </a:lnTo>
                <a:lnTo>
                  <a:pt x="1170702" y="269288"/>
                </a:lnTo>
                <a:lnTo>
                  <a:pt x="1140064" y="244009"/>
                </a:lnTo>
                <a:close/>
                <a:moveTo>
                  <a:pt x="405245" y="89189"/>
                </a:moveTo>
                <a:lnTo>
                  <a:pt x="455810" y="194188"/>
                </a:lnTo>
                <a:lnTo>
                  <a:pt x="421001" y="213082"/>
                </a:lnTo>
                <a:lnTo>
                  <a:pt x="355092" y="116411"/>
                </a:lnTo>
                <a:close/>
                <a:moveTo>
                  <a:pt x="1109334" y="89188"/>
                </a:moveTo>
                <a:lnTo>
                  <a:pt x="1159488" y="116411"/>
                </a:lnTo>
                <a:lnTo>
                  <a:pt x="1094225" y="212134"/>
                </a:lnTo>
                <a:lnTo>
                  <a:pt x="1059265" y="193158"/>
                </a:lnTo>
                <a:close/>
                <a:moveTo>
                  <a:pt x="1006136" y="43846"/>
                </a:moveTo>
                <a:lnTo>
                  <a:pt x="1052062" y="58102"/>
                </a:lnTo>
                <a:lnTo>
                  <a:pt x="1060210" y="62525"/>
                </a:lnTo>
                <a:lnTo>
                  <a:pt x="1010141" y="166495"/>
                </a:lnTo>
                <a:lnTo>
                  <a:pt x="1006885" y="164728"/>
                </a:lnTo>
                <a:lnTo>
                  <a:pt x="972173" y="153952"/>
                </a:lnTo>
                <a:close/>
                <a:moveTo>
                  <a:pt x="508444" y="43846"/>
                </a:moveTo>
                <a:lnTo>
                  <a:pt x="542617" y="154630"/>
                </a:lnTo>
                <a:lnTo>
                  <a:pt x="510087" y="164728"/>
                </a:lnTo>
                <a:lnTo>
                  <a:pt x="504935" y="167524"/>
                </a:lnTo>
                <a:lnTo>
                  <a:pt x="454370" y="62525"/>
                </a:lnTo>
                <a:lnTo>
                  <a:pt x="462519" y="58102"/>
                </a:lnTo>
                <a:close/>
                <a:moveTo>
                  <a:pt x="897627" y="12101"/>
                </a:moveTo>
                <a:lnTo>
                  <a:pt x="909911" y="13976"/>
                </a:lnTo>
                <a:lnTo>
                  <a:pt x="952817" y="27295"/>
                </a:lnTo>
                <a:lnTo>
                  <a:pt x="918854" y="137401"/>
                </a:lnTo>
                <a:lnTo>
                  <a:pt x="887097" y="127543"/>
                </a:lnTo>
                <a:lnTo>
                  <a:pt x="880330" y="126861"/>
                </a:lnTo>
                <a:close/>
                <a:moveTo>
                  <a:pt x="616953" y="12101"/>
                </a:moveTo>
                <a:lnTo>
                  <a:pt x="634287" y="127099"/>
                </a:lnTo>
                <a:lnTo>
                  <a:pt x="629875" y="127543"/>
                </a:lnTo>
                <a:lnTo>
                  <a:pt x="595935" y="138079"/>
                </a:lnTo>
                <a:lnTo>
                  <a:pt x="561763" y="27295"/>
                </a:lnTo>
                <a:lnTo>
                  <a:pt x="604670" y="13976"/>
                </a:lnTo>
                <a:close/>
                <a:moveTo>
                  <a:pt x="785205" y="0"/>
                </a:moveTo>
                <a:lnTo>
                  <a:pt x="834719" y="2500"/>
                </a:lnTo>
                <a:lnTo>
                  <a:pt x="842437" y="3678"/>
                </a:lnTo>
                <a:lnTo>
                  <a:pt x="824715" y="121255"/>
                </a:lnTo>
                <a:lnTo>
                  <a:pt x="785205" y="117272"/>
                </a:lnTo>
                <a:close/>
                <a:moveTo>
                  <a:pt x="729376" y="0"/>
                </a:moveTo>
                <a:lnTo>
                  <a:pt x="729376" y="117513"/>
                </a:lnTo>
                <a:lnTo>
                  <a:pt x="689901" y="121492"/>
                </a:lnTo>
                <a:lnTo>
                  <a:pt x="672144" y="3678"/>
                </a:lnTo>
                <a:lnTo>
                  <a:pt x="679862" y="250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等腰三角形 37"/>
          <p:cNvSpPr/>
          <p:nvPr/>
        </p:nvSpPr>
        <p:spPr>
          <a:xfrm rot="14180350">
            <a:off x="10784808" y="4066163"/>
            <a:ext cx="937222" cy="807950"/>
          </a:xfrm>
          <a:prstGeom prst="triangle">
            <a:avLst/>
          </a:prstGeom>
          <a:noFill/>
          <a:ln w="19050">
            <a:gradFill>
              <a:gsLst>
                <a:gs pos="0">
                  <a:schemeClr val="accent1"/>
                </a:gs>
                <a:gs pos="50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 rot="10800000" flipV="1">
            <a:off x="4126011" y="1235419"/>
            <a:ext cx="3722544" cy="3722544"/>
          </a:xfrm>
          <a:prstGeom prst="ellipse">
            <a:avLst/>
          </a:prstGeom>
          <a:noFill/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4252736" y="1362144"/>
            <a:ext cx="3469094" cy="3469094"/>
            <a:chOff x="4010025" y="1343025"/>
            <a:chExt cx="4171950" cy="4171950"/>
          </a:xfrm>
        </p:grpSpPr>
        <p:sp>
          <p:nvSpPr>
            <p:cNvPr id="56" name="弧形 55"/>
            <p:cNvSpPr/>
            <p:nvPr/>
          </p:nvSpPr>
          <p:spPr>
            <a:xfrm>
              <a:off x="4155760" y="1488760"/>
              <a:ext cx="3880480" cy="3880480"/>
            </a:xfrm>
            <a:prstGeom prst="arc">
              <a:avLst>
                <a:gd name="adj1" fmla="val 2137315"/>
                <a:gd name="adj2" fmla="val 14452087"/>
              </a:avLst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4010025" y="1343025"/>
              <a:ext cx="4171950" cy="4171950"/>
            </a:xfrm>
            <a:prstGeom prst="ellipse">
              <a:avLst/>
            </a:prstGeom>
            <a:ln w="762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368926" y="1435875"/>
            <a:ext cx="3384826" cy="3100837"/>
            <a:chOff x="4665794" y="1467087"/>
            <a:chExt cx="3384826" cy="3100837"/>
          </a:xfrm>
        </p:grpSpPr>
        <p:grpSp>
          <p:nvGrpSpPr>
            <p:cNvPr id="35" name="组合 34"/>
            <p:cNvGrpSpPr/>
            <p:nvPr/>
          </p:nvGrpSpPr>
          <p:grpSpPr>
            <a:xfrm>
              <a:off x="4959307" y="1467087"/>
              <a:ext cx="308457" cy="308457"/>
              <a:chOff x="7720177" y="1756021"/>
              <a:chExt cx="424010" cy="424010"/>
            </a:xfrm>
          </p:grpSpPr>
          <p:sp>
            <p:nvSpPr>
              <p:cNvPr id="36" name="椭圆 35"/>
              <p:cNvSpPr/>
              <p:nvPr/>
            </p:nvSpPr>
            <p:spPr>
              <a:xfrm>
                <a:off x="7720177" y="1756021"/>
                <a:ext cx="424010" cy="424010"/>
              </a:xfrm>
              <a:prstGeom prst="ellipse">
                <a:avLst/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40" name="椭圆 39"/>
              <p:cNvSpPr/>
              <p:nvPr/>
            </p:nvSpPr>
            <p:spPr>
              <a:xfrm>
                <a:off x="7829719" y="1865563"/>
                <a:ext cx="204926" cy="204926"/>
              </a:xfrm>
              <a:prstGeom prst="ellipse">
                <a:avLst/>
              </a:prstGeom>
              <a:solidFill>
                <a:schemeClr val="accent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7742163" y="2938626"/>
              <a:ext cx="308457" cy="308457"/>
              <a:chOff x="7711415" y="1650349"/>
              <a:chExt cx="424010" cy="424010"/>
            </a:xfrm>
          </p:grpSpPr>
          <p:sp>
            <p:nvSpPr>
              <p:cNvPr id="42" name="椭圆 41"/>
              <p:cNvSpPr/>
              <p:nvPr/>
            </p:nvSpPr>
            <p:spPr>
              <a:xfrm>
                <a:off x="7711415" y="1650349"/>
                <a:ext cx="424010" cy="424010"/>
              </a:xfrm>
              <a:prstGeom prst="ellipse">
                <a:avLst/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43" name="椭圆 42"/>
              <p:cNvSpPr/>
              <p:nvPr/>
            </p:nvSpPr>
            <p:spPr>
              <a:xfrm>
                <a:off x="7820957" y="1759891"/>
                <a:ext cx="204926" cy="204926"/>
              </a:xfrm>
              <a:prstGeom prst="ellipse">
                <a:avLst/>
              </a:prstGeom>
              <a:solidFill>
                <a:schemeClr val="accent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4665794" y="4259467"/>
              <a:ext cx="308457" cy="308457"/>
              <a:chOff x="8266886" y="1738881"/>
              <a:chExt cx="424011" cy="424010"/>
            </a:xfrm>
          </p:grpSpPr>
          <p:sp>
            <p:nvSpPr>
              <p:cNvPr id="60" name="椭圆 59"/>
              <p:cNvSpPr/>
              <p:nvPr/>
            </p:nvSpPr>
            <p:spPr>
              <a:xfrm>
                <a:off x="8266886" y="1738881"/>
                <a:ext cx="424011" cy="424010"/>
              </a:xfrm>
              <a:prstGeom prst="ellipse">
                <a:avLst/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61" name="椭圆 60"/>
              <p:cNvSpPr/>
              <p:nvPr/>
            </p:nvSpPr>
            <p:spPr>
              <a:xfrm>
                <a:off x="8376427" y="1848423"/>
                <a:ext cx="204926" cy="204926"/>
              </a:xfrm>
              <a:prstGeom prst="ellipse">
                <a:avLst/>
              </a:prstGeom>
              <a:solidFill>
                <a:schemeClr val="accent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</p:grpSp>
      <p:sp>
        <p:nvSpPr>
          <p:cNvPr id="98" name="文本框 97"/>
          <p:cNvSpPr txBox="1"/>
          <p:nvPr/>
        </p:nvSpPr>
        <p:spPr>
          <a:xfrm>
            <a:off x="692003" y="3207731"/>
            <a:ext cx="10808023" cy="92333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69850" prstMaterial="metal">
              <a:bevelB w="38100" h="38100"/>
            </a:sp3d>
          </a:bodyPr>
          <a:lstStyle>
            <a:defPPr>
              <a:defRPr lang="zh-CN"/>
            </a:defPPr>
            <a:lvl1pPr algn="ctr">
              <a:defRPr sz="8800">
                <a:ln w="2540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gradFill>
                  <a:gsLst>
                    <a:gs pos="88000">
                      <a:srgbClr val="003B68"/>
                    </a:gs>
                    <a:gs pos="27000">
                      <a:srgbClr val="00B0F0"/>
                    </a:gs>
                  </a:gsLst>
                  <a:lin ang="5400000" scaled="1"/>
                </a:gradFill>
                <a:effectLst>
                  <a:outerShdw blurRad="38100" dist="25400" dir="5400000" algn="t" rotWithShape="0">
                    <a:prstClr val="black">
                      <a:alpha val="50000"/>
                    </a:prstClr>
                  </a:outerShdw>
                </a:effectLst>
                <a:latin typeface="方正正大黑_GBK" panose="02000000000000000000" pitchFamily="2" charset="-122"/>
                <a:ea typeface="方正正大黑_GBK" panose="02000000000000000000" pitchFamily="2" charset="-122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r>
              <a:rPr lang="en-US" altLang="zh-CN" sz="5400" dirty="0">
                <a:solidFill>
                  <a:schemeClr val="accent2">
                    <a:lumMod val="25000"/>
                    <a:lumOff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Create</a:t>
            </a:r>
            <a:r>
              <a:rPr lang="zh-CN" altLang="en-US" sz="5400" dirty="0">
                <a:solidFill>
                  <a:schemeClr val="accent2">
                    <a:lumMod val="25000"/>
                    <a:lumOff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-US" altLang="zh-CN" sz="5400" dirty="0">
                <a:solidFill>
                  <a:schemeClr val="accent2">
                    <a:lumMod val="25000"/>
                    <a:lumOff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Display</a:t>
            </a:r>
            <a:r>
              <a:rPr lang="zh-CN" altLang="en-US" sz="5400" dirty="0">
                <a:solidFill>
                  <a:schemeClr val="accent2">
                    <a:lumMod val="25000"/>
                    <a:lumOff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5400" dirty="0">
                <a:solidFill>
                  <a:schemeClr val="accent2">
                    <a:lumMod val="25000"/>
                    <a:lumOff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and</a:t>
            </a:r>
            <a:r>
              <a:rPr lang="zh-CN" altLang="en-US" sz="5400" dirty="0">
                <a:solidFill>
                  <a:schemeClr val="accent2">
                    <a:lumMod val="25000"/>
                    <a:lumOff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5400" dirty="0">
                <a:solidFill>
                  <a:schemeClr val="accent2">
                    <a:lumMod val="25000"/>
                    <a:lumOff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Social</a:t>
            </a:r>
            <a:r>
              <a:rPr lang="zh-CN" altLang="en-US" sz="5400" dirty="0">
                <a:solidFill>
                  <a:schemeClr val="accent2">
                    <a:lumMod val="25000"/>
                    <a:lumOff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5400" dirty="0">
                <a:solidFill>
                  <a:schemeClr val="accent2">
                    <a:lumMod val="25000"/>
                    <a:lumOff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Here</a:t>
            </a:r>
            <a:endParaRPr lang="zh-CN" altLang="en-US" sz="5400" dirty="0">
              <a:solidFill>
                <a:schemeClr val="accent2">
                  <a:lumMod val="25000"/>
                  <a:lumOff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4832315" y="5156260"/>
            <a:ext cx="253409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Team:</a:t>
            </a:r>
            <a:r>
              <a:rPr lang="zh-CN" altLang="en-US" sz="2400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Metaman</a:t>
            </a:r>
            <a:endParaRPr lang="zh-CN" altLang="en-US" sz="2400" dirty="0">
              <a:solidFill>
                <a:schemeClr val="accent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3751073" y="2058956"/>
            <a:ext cx="4403193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69850" prstMaterial="metal">
              <a:bevelB w="38100" h="38100"/>
            </a:sp3d>
          </a:bodyPr>
          <a:lstStyle>
            <a:defPPr>
              <a:defRPr lang="zh-CN"/>
            </a:defPPr>
            <a:lvl1pPr algn="ctr">
              <a:defRPr sz="7200">
                <a:ln w="12700">
                  <a:solidFill>
                    <a:schemeClr val="accent1">
                      <a:lumMod val="50000"/>
                    </a:schemeClr>
                  </a:solidFill>
                </a:ln>
                <a:solidFill>
                  <a:srgbClr val="00B0F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+mj-lt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altLang="zh-CN" sz="6000" b="1" dirty="0">
                <a:ln w="2540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solidFill>
                  <a:schemeClr val="accent2">
                    <a:lumMod val="25000"/>
                    <a:lumOff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The</a:t>
            </a:r>
            <a:r>
              <a:rPr lang="zh-CN" altLang="en-US" sz="6000" b="1" dirty="0">
                <a:ln w="2540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solidFill>
                  <a:schemeClr val="accent2">
                    <a:lumMod val="25000"/>
                    <a:lumOff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 </a:t>
            </a:r>
            <a:r>
              <a:rPr lang="en-US" altLang="zh-CN" sz="6000" b="1" dirty="0">
                <a:ln w="2540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solidFill>
                  <a:schemeClr val="accent2">
                    <a:lumMod val="25000"/>
                    <a:lumOff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Metrix</a:t>
            </a:r>
            <a:endParaRPr lang="zh-CN" altLang="en-US" sz="6000" b="1" dirty="0">
              <a:ln w="254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00B0F0"/>
                    </a:gs>
                  </a:gsLst>
                  <a:lin ang="5400000" scaled="1"/>
                </a:gradFill>
              </a:ln>
              <a:solidFill>
                <a:schemeClr val="accent2">
                  <a:lumMod val="25000"/>
                  <a:lumOff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4E4C26-6358-49B7-36E4-A124A6FA203C}"/>
              </a:ext>
            </a:extLst>
          </p:cNvPr>
          <p:cNvSpPr txBox="1"/>
          <p:nvPr/>
        </p:nvSpPr>
        <p:spPr>
          <a:xfrm>
            <a:off x="3503553" y="4630583"/>
            <a:ext cx="5211683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69850" prstMaterial="metal">
              <a:bevelB w="38100" h="38100"/>
            </a:sp3d>
          </a:bodyPr>
          <a:lstStyle>
            <a:defPPr>
              <a:defRPr lang="zh-CN"/>
            </a:defPPr>
            <a:lvl1pPr algn="ctr">
              <a:defRPr sz="8800">
                <a:ln w="2540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gradFill>
                  <a:gsLst>
                    <a:gs pos="88000">
                      <a:srgbClr val="003B68"/>
                    </a:gs>
                    <a:gs pos="27000">
                      <a:srgbClr val="00B0F0"/>
                    </a:gs>
                  </a:gsLst>
                  <a:lin ang="5400000" scaled="1"/>
                </a:gradFill>
                <a:effectLst>
                  <a:outerShdw blurRad="38100" dist="25400" dir="5400000" algn="t" rotWithShape="0">
                    <a:prstClr val="black">
                      <a:alpha val="50000"/>
                    </a:prstClr>
                  </a:outerShdw>
                </a:effectLst>
                <a:latin typeface="方正正大黑_GBK" panose="02000000000000000000" pitchFamily="2" charset="-122"/>
                <a:ea typeface="方正正大黑_GBK" panose="02000000000000000000" pitchFamily="2" charset="-122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r>
              <a:rPr lang="zh-CN" altLang="en-US" sz="2800" dirty="0">
                <a:solidFill>
                  <a:schemeClr val="accent2">
                    <a:lumMod val="25000"/>
                    <a:lumOff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元宇宙数字身份创作与社交平台</a:t>
            </a:r>
          </a:p>
        </p:txBody>
      </p:sp>
      <p:pic>
        <p:nvPicPr>
          <p:cNvPr id="2" name="飞书20220611-215712" descr="飞书20220611-215712">
            <a:hlinkClick r:id="" action="ppaction://media"/>
            <a:extLst>
              <a:ext uri="{FF2B5EF4-FFF2-40B4-BE49-F238E27FC236}">
                <a16:creationId xmlns:a16="http://schemas.microsoft.com/office/drawing/2014/main" id="{EDF1F8C1-2555-EA23-5D47-F50D853ADD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525" y="7938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664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6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8" dur="1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53" presetClass="entr" presetSubtype="52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7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7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53" presetClass="entr" presetSubtype="52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9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9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9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9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7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7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7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53" presetClass="entr" presetSubtype="52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9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9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9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9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9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53" presetClass="entr" presetSubtype="52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8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8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8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8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8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9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9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9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9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9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8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8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8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8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8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53" presetClass="entr" presetSubtype="52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53" presetClass="entr" presetSubtype="52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53" presetClass="entr" presetSubtype="52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1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1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53" presetClass="entr" presetSubtype="52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9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9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9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9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9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53" presetClass="entr" presetSubtype="52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1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11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53" presetClass="entr" presetSubtype="52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8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8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8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8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8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53" presetClass="entr" presetSubtype="52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9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9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9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7" dur="9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9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1" dur="8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8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8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8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50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8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8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8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6" presetClass="entr" presetSubtype="37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53" presetClass="entr" presetSubtype="52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0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2" presetID="8" presetClass="emph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Rot by="21600000">
                                      <p:cBhvr>
                                        <p:cTn id="173" dur="3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4" presetID="8" presetClass="emph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Rot by="-21600000">
                                      <p:cBhvr>
                                        <p:cTn id="175" dur="3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6" presetID="53" presetClass="exit" presetSubtype="32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7" dur="10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10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79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26" presetClass="emph" presetSubtype="0" repeatCount="3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2" dur="367" tmFilter="0, 0; .2, .5; .8, .5; 1, 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3" dur="183" autoRev="1" fill="hold"/>
                                        <p:tgtEl>
                                          <p:spTgt spid="1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84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5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50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8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8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8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5" dur="222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6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9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8" fill="hold">
                      <p:stCondLst>
                        <p:cond delay="0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25" grpId="0" animBg="1"/>
      <p:bldP spid="19" grpId="0" animBg="1"/>
      <p:bldP spid="22" grpId="0" animBg="1"/>
      <p:bldP spid="108" grpId="0" animBg="1"/>
      <p:bldP spid="108" grpId="1" animBg="1"/>
      <p:bldP spid="109" grpId="0" animBg="1"/>
      <p:bldP spid="110" grpId="0" animBg="1"/>
      <p:bldP spid="96" grpId="0" animBg="1"/>
      <p:bldP spid="38" grpId="0" animBg="1"/>
      <p:bldP spid="31" grpId="0" animBg="1"/>
      <p:bldP spid="31" grpId="1" animBg="1"/>
      <p:bldP spid="98" grpId="0"/>
      <p:bldP spid="101" grpId="0"/>
      <p:bldP spid="100" grpId="0"/>
      <p:bldP spid="45" grpId="0"/>
    </p:bldLst>
  </p:timing>
  <p:extLst>
    <p:ext uri="{E180D4A7-C9FB-4DFB-919C-405C955672EB}">
      <p14:showEvtLst xmlns:p14="http://schemas.microsoft.com/office/powerpoint/2010/main">
        <p14:playEvt time="1" objId="2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06694" y="442915"/>
            <a:ext cx="4810221" cy="584775"/>
            <a:chOff x="983395" y="256208"/>
            <a:chExt cx="4811334" cy="584911"/>
          </a:xfrm>
        </p:grpSpPr>
        <p:sp>
          <p:nvSpPr>
            <p:cNvPr id="35" name="Freeform 514"/>
            <p:cNvSpPr>
              <a:spLocks noEditPoints="1"/>
            </p:cNvSpPr>
            <p:nvPr/>
          </p:nvSpPr>
          <p:spPr bwMode="auto">
            <a:xfrm>
              <a:off x="3888829" y="368645"/>
              <a:ext cx="358333" cy="360040"/>
            </a:xfrm>
            <a:custGeom>
              <a:avLst/>
              <a:gdLst>
                <a:gd name="T0" fmla="*/ 144 w 288"/>
                <a:gd name="T1" fmla="*/ 0 h 289"/>
                <a:gd name="T2" fmla="*/ 0 w 288"/>
                <a:gd name="T3" fmla="*/ 145 h 289"/>
                <a:gd name="T4" fmla="*/ 144 w 288"/>
                <a:gd name="T5" fmla="*/ 289 h 289"/>
                <a:gd name="T6" fmla="*/ 288 w 288"/>
                <a:gd name="T7" fmla="*/ 145 h 289"/>
                <a:gd name="T8" fmla="*/ 144 w 288"/>
                <a:gd name="T9" fmla="*/ 0 h 289"/>
                <a:gd name="T10" fmla="*/ 208 w 288"/>
                <a:gd name="T11" fmla="*/ 148 h 289"/>
                <a:gd name="T12" fmla="*/ 117 w 288"/>
                <a:gd name="T13" fmla="*/ 239 h 289"/>
                <a:gd name="T14" fmla="*/ 114 w 288"/>
                <a:gd name="T15" fmla="*/ 240 h 289"/>
                <a:gd name="T16" fmla="*/ 111 w 288"/>
                <a:gd name="T17" fmla="*/ 239 h 289"/>
                <a:gd name="T18" fmla="*/ 111 w 288"/>
                <a:gd name="T19" fmla="*/ 239 h 289"/>
                <a:gd name="T20" fmla="*/ 110 w 288"/>
                <a:gd name="T21" fmla="*/ 236 h 289"/>
                <a:gd name="T22" fmla="*/ 110 w 288"/>
                <a:gd name="T23" fmla="*/ 192 h 289"/>
                <a:gd name="T24" fmla="*/ 111 w 288"/>
                <a:gd name="T25" fmla="*/ 189 h 289"/>
                <a:gd name="T26" fmla="*/ 155 w 288"/>
                <a:gd name="T27" fmla="*/ 145 h 289"/>
                <a:gd name="T28" fmla="*/ 111 w 288"/>
                <a:gd name="T29" fmla="*/ 101 h 289"/>
                <a:gd name="T30" fmla="*/ 110 w 288"/>
                <a:gd name="T31" fmla="*/ 98 h 289"/>
                <a:gd name="T32" fmla="*/ 110 w 288"/>
                <a:gd name="T33" fmla="*/ 54 h 289"/>
                <a:gd name="T34" fmla="*/ 111 w 288"/>
                <a:gd name="T35" fmla="*/ 51 h 289"/>
                <a:gd name="T36" fmla="*/ 111 w 288"/>
                <a:gd name="T37" fmla="*/ 51 h 289"/>
                <a:gd name="T38" fmla="*/ 117 w 288"/>
                <a:gd name="T39" fmla="*/ 51 h 289"/>
                <a:gd name="T40" fmla="*/ 208 w 288"/>
                <a:gd name="T41" fmla="*/ 142 h 289"/>
                <a:gd name="T42" fmla="*/ 209 w 288"/>
                <a:gd name="T43" fmla="*/ 145 h 289"/>
                <a:gd name="T44" fmla="*/ 208 w 288"/>
                <a:gd name="T45" fmla="*/ 148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8" h="289">
                  <a:moveTo>
                    <a:pt x="144" y="0"/>
                  </a:moveTo>
                  <a:cubicBezTo>
                    <a:pt x="64" y="0"/>
                    <a:pt x="0" y="65"/>
                    <a:pt x="0" y="145"/>
                  </a:cubicBezTo>
                  <a:cubicBezTo>
                    <a:pt x="0" y="224"/>
                    <a:pt x="64" y="289"/>
                    <a:pt x="144" y="289"/>
                  </a:cubicBezTo>
                  <a:cubicBezTo>
                    <a:pt x="224" y="289"/>
                    <a:pt x="288" y="224"/>
                    <a:pt x="288" y="145"/>
                  </a:cubicBezTo>
                  <a:cubicBezTo>
                    <a:pt x="288" y="65"/>
                    <a:pt x="224" y="0"/>
                    <a:pt x="144" y="0"/>
                  </a:cubicBezTo>
                  <a:close/>
                  <a:moveTo>
                    <a:pt x="208" y="148"/>
                  </a:moveTo>
                  <a:cubicBezTo>
                    <a:pt x="117" y="239"/>
                    <a:pt x="117" y="239"/>
                    <a:pt x="117" y="239"/>
                  </a:cubicBezTo>
                  <a:cubicBezTo>
                    <a:pt x="116" y="240"/>
                    <a:pt x="115" y="240"/>
                    <a:pt x="114" y="240"/>
                  </a:cubicBezTo>
                  <a:cubicBezTo>
                    <a:pt x="113" y="240"/>
                    <a:pt x="112" y="240"/>
                    <a:pt x="111" y="239"/>
                  </a:cubicBezTo>
                  <a:cubicBezTo>
                    <a:pt x="111" y="239"/>
                    <a:pt x="111" y="239"/>
                    <a:pt x="111" y="239"/>
                  </a:cubicBezTo>
                  <a:cubicBezTo>
                    <a:pt x="110" y="238"/>
                    <a:pt x="110" y="237"/>
                    <a:pt x="110" y="236"/>
                  </a:cubicBezTo>
                  <a:cubicBezTo>
                    <a:pt x="110" y="192"/>
                    <a:pt x="110" y="192"/>
                    <a:pt x="110" y="192"/>
                  </a:cubicBezTo>
                  <a:cubicBezTo>
                    <a:pt x="110" y="191"/>
                    <a:pt x="110" y="190"/>
                    <a:pt x="111" y="189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11" y="101"/>
                    <a:pt x="111" y="101"/>
                    <a:pt x="111" y="101"/>
                  </a:cubicBezTo>
                  <a:cubicBezTo>
                    <a:pt x="110" y="100"/>
                    <a:pt x="110" y="99"/>
                    <a:pt x="110" y="98"/>
                  </a:cubicBezTo>
                  <a:cubicBezTo>
                    <a:pt x="110" y="54"/>
                    <a:pt x="110" y="54"/>
                    <a:pt x="110" y="54"/>
                  </a:cubicBezTo>
                  <a:cubicBezTo>
                    <a:pt x="110" y="53"/>
                    <a:pt x="110" y="52"/>
                    <a:pt x="111" y="51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3" y="49"/>
                    <a:pt x="115" y="49"/>
                    <a:pt x="117" y="51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9" y="143"/>
                    <a:pt x="209" y="144"/>
                    <a:pt x="209" y="145"/>
                  </a:cubicBezTo>
                  <a:cubicBezTo>
                    <a:pt x="209" y="146"/>
                    <a:pt x="209" y="147"/>
                    <a:pt x="208" y="1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355781" y="410133"/>
              <a:ext cx="1438948" cy="27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Road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Map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983395" y="256208"/>
              <a:ext cx="2729885" cy="5849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54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发展路线图</a:t>
              </a:r>
              <a:endParaRPr kumimoji="0" lang="zh-CN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4335504" y="2461446"/>
            <a:ext cx="1510093" cy="307777"/>
            <a:chOff x="10956154" y="2890140"/>
            <a:chExt cx="1510442" cy="307849"/>
          </a:xfrm>
        </p:grpSpPr>
        <p:sp>
          <p:nvSpPr>
            <p:cNvPr id="63" name="Freeform 512"/>
            <p:cNvSpPr>
              <a:spLocks/>
            </p:cNvSpPr>
            <p:nvPr/>
          </p:nvSpPr>
          <p:spPr bwMode="auto">
            <a:xfrm>
              <a:off x="10956154" y="2927888"/>
              <a:ext cx="118487" cy="234738"/>
            </a:xfrm>
            <a:custGeom>
              <a:avLst/>
              <a:gdLst>
                <a:gd name="T0" fmla="*/ 54 w 106"/>
                <a:gd name="T1" fmla="*/ 105 h 210"/>
                <a:gd name="T2" fmla="*/ 0 w 106"/>
                <a:gd name="T3" fmla="*/ 159 h 210"/>
                <a:gd name="T4" fmla="*/ 0 w 106"/>
                <a:gd name="T5" fmla="*/ 210 h 210"/>
                <a:gd name="T6" fmla="*/ 0 w 106"/>
                <a:gd name="T7" fmla="*/ 210 h 210"/>
                <a:gd name="T8" fmla="*/ 106 w 106"/>
                <a:gd name="T9" fmla="*/ 105 h 210"/>
                <a:gd name="T10" fmla="*/ 0 w 106"/>
                <a:gd name="T11" fmla="*/ 0 h 210"/>
                <a:gd name="T12" fmla="*/ 0 w 106"/>
                <a:gd name="T13" fmla="*/ 0 h 210"/>
                <a:gd name="T14" fmla="*/ 0 w 106"/>
                <a:gd name="T15" fmla="*/ 51 h 210"/>
                <a:gd name="T16" fmla="*/ 54 w 106"/>
                <a:gd name="T17" fmla="*/ 105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" h="210">
                  <a:moveTo>
                    <a:pt x="54" y="105"/>
                  </a:moveTo>
                  <a:lnTo>
                    <a:pt x="0" y="159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106" y="10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"/>
                  </a:lnTo>
                  <a:lnTo>
                    <a:pt x="54" y="105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1069411" y="2890140"/>
              <a:ext cx="1397185" cy="3078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DID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、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NFT</a:t>
              </a:r>
              <a:endParaRPr kumimoji="0" lang="zh-CN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2287816" y="3937489"/>
            <a:ext cx="1492496" cy="523220"/>
            <a:chOff x="8641357" y="2209646"/>
            <a:chExt cx="1492841" cy="523342"/>
          </a:xfrm>
        </p:grpSpPr>
        <p:sp>
          <p:nvSpPr>
            <p:cNvPr id="67" name="Freeform 512"/>
            <p:cNvSpPr>
              <a:spLocks/>
            </p:cNvSpPr>
            <p:nvPr/>
          </p:nvSpPr>
          <p:spPr bwMode="auto">
            <a:xfrm>
              <a:off x="8641357" y="2228252"/>
              <a:ext cx="118487" cy="234738"/>
            </a:xfrm>
            <a:custGeom>
              <a:avLst/>
              <a:gdLst>
                <a:gd name="T0" fmla="*/ 54 w 106"/>
                <a:gd name="T1" fmla="*/ 105 h 210"/>
                <a:gd name="T2" fmla="*/ 0 w 106"/>
                <a:gd name="T3" fmla="*/ 159 h 210"/>
                <a:gd name="T4" fmla="*/ 0 w 106"/>
                <a:gd name="T5" fmla="*/ 210 h 210"/>
                <a:gd name="T6" fmla="*/ 0 w 106"/>
                <a:gd name="T7" fmla="*/ 210 h 210"/>
                <a:gd name="T8" fmla="*/ 106 w 106"/>
                <a:gd name="T9" fmla="*/ 105 h 210"/>
                <a:gd name="T10" fmla="*/ 0 w 106"/>
                <a:gd name="T11" fmla="*/ 0 h 210"/>
                <a:gd name="T12" fmla="*/ 0 w 106"/>
                <a:gd name="T13" fmla="*/ 0 h 210"/>
                <a:gd name="T14" fmla="*/ 0 w 106"/>
                <a:gd name="T15" fmla="*/ 51 h 210"/>
                <a:gd name="T16" fmla="*/ 54 w 106"/>
                <a:gd name="T17" fmla="*/ 105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" h="210">
                  <a:moveTo>
                    <a:pt x="54" y="105"/>
                  </a:moveTo>
                  <a:lnTo>
                    <a:pt x="0" y="159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106" y="10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"/>
                  </a:lnTo>
                  <a:lnTo>
                    <a:pt x="54" y="105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737013" y="2209646"/>
              <a:ext cx="1397185" cy="5233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创作者经济</a:t>
              </a:r>
              <a:endParaRPr lang="en-US" altLang="zh-CN" sz="14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4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DAO</a:t>
              </a:r>
              <a:r>
                <a:rPr lang="zh-CN" altLang="en-US" sz="14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形态</a:t>
              </a:r>
              <a:endParaRPr kumimoji="0" lang="zh-CN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8468189" y="2138282"/>
            <a:ext cx="2210266" cy="954107"/>
            <a:chOff x="8547285" y="2080806"/>
            <a:chExt cx="2210778" cy="954329"/>
          </a:xfrm>
        </p:grpSpPr>
        <p:sp>
          <p:nvSpPr>
            <p:cNvPr id="75" name="Freeform 512"/>
            <p:cNvSpPr>
              <a:spLocks/>
            </p:cNvSpPr>
            <p:nvPr/>
          </p:nvSpPr>
          <p:spPr bwMode="auto">
            <a:xfrm>
              <a:off x="8547285" y="2080806"/>
              <a:ext cx="118487" cy="234738"/>
            </a:xfrm>
            <a:custGeom>
              <a:avLst/>
              <a:gdLst>
                <a:gd name="T0" fmla="*/ 54 w 106"/>
                <a:gd name="T1" fmla="*/ 105 h 210"/>
                <a:gd name="T2" fmla="*/ 0 w 106"/>
                <a:gd name="T3" fmla="*/ 159 h 210"/>
                <a:gd name="T4" fmla="*/ 0 w 106"/>
                <a:gd name="T5" fmla="*/ 210 h 210"/>
                <a:gd name="T6" fmla="*/ 0 w 106"/>
                <a:gd name="T7" fmla="*/ 210 h 210"/>
                <a:gd name="T8" fmla="*/ 106 w 106"/>
                <a:gd name="T9" fmla="*/ 105 h 210"/>
                <a:gd name="T10" fmla="*/ 0 w 106"/>
                <a:gd name="T11" fmla="*/ 0 h 210"/>
                <a:gd name="T12" fmla="*/ 0 w 106"/>
                <a:gd name="T13" fmla="*/ 0 h 210"/>
                <a:gd name="T14" fmla="*/ 0 w 106"/>
                <a:gd name="T15" fmla="*/ 51 h 210"/>
                <a:gd name="T16" fmla="*/ 54 w 106"/>
                <a:gd name="T17" fmla="*/ 105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" h="210">
                  <a:moveTo>
                    <a:pt x="54" y="105"/>
                  </a:moveTo>
                  <a:lnTo>
                    <a:pt x="0" y="159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106" y="10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"/>
                  </a:lnTo>
                  <a:lnTo>
                    <a:pt x="54" y="105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8665771" y="2080806"/>
              <a:ext cx="2092292" cy="954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多元数字技术融合</a:t>
              </a:r>
              <a:endParaRPr lang="en-US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lang="zh-CN" altLang="en-US" sz="14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虚实相生，与“人”共同成长</a:t>
              </a:r>
              <a:endParaRPr lang="en-US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endParaRPr lang="zh-CN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cxnSp>
        <p:nvCxnSpPr>
          <p:cNvPr id="77" name="直接连接符 76"/>
          <p:cNvCxnSpPr/>
          <p:nvPr/>
        </p:nvCxnSpPr>
        <p:spPr>
          <a:xfrm flipH="1">
            <a:off x="3661121" y="3304060"/>
            <a:ext cx="583536" cy="134792"/>
          </a:xfrm>
          <a:prstGeom prst="line">
            <a:avLst/>
          </a:prstGeom>
          <a:ln w="12700">
            <a:solidFill>
              <a:schemeClr val="accent2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/>
          <p:nvPr/>
        </p:nvCxnSpPr>
        <p:spPr>
          <a:xfrm flipH="1">
            <a:off x="5813625" y="3152109"/>
            <a:ext cx="382057" cy="440336"/>
          </a:xfrm>
          <a:prstGeom prst="line">
            <a:avLst/>
          </a:prstGeom>
          <a:ln w="12700">
            <a:solidFill>
              <a:schemeClr val="accent2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/>
        </p:nvCxnSpPr>
        <p:spPr>
          <a:xfrm flipH="1" flipV="1">
            <a:off x="7902693" y="3223352"/>
            <a:ext cx="427674" cy="369093"/>
          </a:xfrm>
          <a:prstGeom prst="line">
            <a:avLst/>
          </a:prstGeom>
          <a:ln w="12700">
            <a:solidFill>
              <a:schemeClr val="accent2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六边形 24"/>
          <p:cNvSpPr/>
          <p:nvPr/>
        </p:nvSpPr>
        <p:spPr>
          <a:xfrm>
            <a:off x="1979720" y="2138282"/>
            <a:ext cx="1914114" cy="1650098"/>
          </a:xfrm>
          <a:prstGeom prst="hexagon">
            <a:avLst/>
          </a:prstGeom>
          <a:solidFill>
            <a:schemeClr val="accent1">
              <a:alpha val="16000"/>
            </a:schemeClr>
          </a:solidFill>
          <a:ln w="12700">
            <a:solidFill>
              <a:schemeClr val="accent1">
                <a:alpha val="56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六边形 20"/>
          <p:cNvSpPr/>
          <p:nvPr/>
        </p:nvSpPr>
        <p:spPr>
          <a:xfrm>
            <a:off x="3974233" y="2927074"/>
            <a:ext cx="1914114" cy="1650098"/>
          </a:xfrm>
          <a:prstGeom prst="hexagon">
            <a:avLst/>
          </a:prstGeom>
          <a:solidFill>
            <a:schemeClr val="accent1">
              <a:alpha val="16000"/>
            </a:schemeClr>
          </a:solidFill>
          <a:ln w="12700">
            <a:solidFill>
              <a:schemeClr val="accent1">
                <a:alpha val="56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5" name="文本框 33"/>
          <p:cNvSpPr txBox="1"/>
          <p:nvPr/>
        </p:nvSpPr>
        <p:spPr>
          <a:xfrm>
            <a:off x="2015139" y="2366410"/>
            <a:ext cx="171928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6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en-US" altLang="zh-CN" sz="18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01</a:t>
            </a:r>
            <a:r>
              <a:rPr lang="en-US" altLang="zh-CN" sz="20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</a:p>
          <a:p>
            <a:pPr lvl="0"/>
            <a:r>
              <a:rPr lang="zh-CN" altLang="en-US" sz="20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虚拟人</a:t>
            </a:r>
            <a:endParaRPr lang="en-US" altLang="zh-CN" sz="2000" dirty="0">
              <a:solidFill>
                <a:prstClr val="whit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0"/>
            <a:r>
              <a:rPr lang="zh-CN" altLang="en-US" sz="18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创作者平台</a:t>
            </a:r>
            <a:endParaRPr lang="en-US" altLang="zh-CN" sz="1800" dirty="0">
              <a:solidFill>
                <a:prstClr val="whit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六边形 21"/>
          <p:cNvSpPr/>
          <p:nvPr/>
        </p:nvSpPr>
        <p:spPr>
          <a:xfrm>
            <a:off x="6121243" y="2138282"/>
            <a:ext cx="1914114" cy="1650098"/>
          </a:xfrm>
          <a:prstGeom prst="hexagon">
            <a:avLst/>
          </a:prstGeom>
          <a:solidFill>
            <a:schemeClr val="accent1">
              <a:alpha val="16000"/>
            </a:schemeClr>
          </a:solidFill>
          <a:ln w="12700">
            <a:solidFill>
              <a:schemeClr val="accent1">
                <a:alpha val="56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7" name="文本框 33"/>
          <p:cNvSpPr txBox="1"/>
          <p:nvPr/>
        </p:nvSpPr>
        <p:spPr>
          <a:xfrm>
            <a:off x="6235579" y="2370856"/>
            <a:ext cx="17192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6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en-US" altLang="zh-CN" sz="18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03.</a:t>
            </a:r>
            <a:r>
              <a:rPr lang="en-US" altLang="zh-CN" sz="24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lang="en-US" altLang="zh-CN" sz="1600" dirty="0">
              <a:solidFill>
                <a:prstClr val="whit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0"/>
            <a:r>
              <a:rPr lang="zh-CN" altLang="en-US" sz="18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数字身份体系</a:t>
            </a:r>
            <a:endParaRPr lang="en-US" altLang="zh-CN" sz="1800" dirty="0">
              <a:solidFill>
                <a:prstClr val="whit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0"/>
            <a:r>
              <a:rPr lang="zh-CN" altLang="en-US" sz="18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社交生态构建</a:t>
            </a:r>
            <a:endParaRPr lang="en-US" altLang="zh-CN" sz="1800" dirty="0">
              <a:solidFill>
                <a:prstClr val="whit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6472863" y="3894514"/>
            <a:ext cx="1562494" cy="523220"/>
            <a:chOff x="8641357" y="2191696"/>
            <a:chExt cx="1562855" cy="523342"/>
          </a:xfrm>
        </p:grpSpPr>
        <p:sp>
          <p:nvSpPr>
            <p:cNvPr id="71" name="Freeform 512"/>
            <p:cNvSpPr>
              <a:spLocks/>
            </p:cNvSpPr>
            <p:nvPr/>
          </p:nvSpPr>
          <p:spPr bwMode="auto">
            <a:xfrm>
              <a:off x="8641357" y="2228252"/>
              <a:ext cx="118487" cy="234738"/>
            </a:xfrm>
            <a:custGeom>
              <a:avLst/>
              <a:gdLst>
                <a:gd name="T0" fmla="*/ 54 w 106"/>
                <a:gd name="T1" fmla="*/ 105 h 210"/>
                <a:gd name="T2" fmla="*/ 0 w 106"/>
                <a:gd name="T3" fmla="*/ 159 h 210"/>
                <a:gd name="T4" fmla="*/ 0 w 106"/>
                <a:gd name="T5" fmla="*/ 210 h 210"/>
                <a:gd name="T6" fmla="*/ 0 w 106"/>
                <a:gd name="T7" fmla="*/ 210 h 210"/>
                <a:gd name="T8" fmla="*/ 106 w 106"/>
                <a:gd name="T9" fmla="*/ 105 h 210"/>
                <a:gd name="T10" fmla="*/ 0 w 106"/>
                <a:gd name="T11" fmla="*/ 0 h 210"/>
                <a:gd name="T12" fmla="*/ 0 w 106"/>
                <a:gd name="T13" fmla="*/ 0 h 210"/>
                <a:gd name="T14" fmla="*/ 0 w 106"/>
                <a:gd name="T15" fmla="*/ 51 h 210"/>
                <a:gd name="T16" fmla="*/ 54 w 106"/>
                <a:gd name="T17" fmla="*/ 105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" h="210">
                  <a:moveTo>
                    <a:pt x="54" y="105"/>
                  </a:moveTo>
                  <a:lnTo>
                    <a:pt x="0" y="159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106" y="10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"/>
                  </a:lnTo>
                  <a:lnTo>
                    <a:pt x="54" y="105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807027" y="2191696"/>
              <a:ext cx="1397185" cy="5233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跨平台交互</a:t>
              </a:r>
              <a:endParaRPr lang="en-US" altLang="zh-CN" sz="14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Web3</a:t>
              </a:r>
              <a:r>
                <a:rPr lang="zh-CN" altLang="en-US" sz="14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身份体系</a:t>
              </a:r>
              <a:endParaRPr kumimoji="0" lang="zh-CN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24" name="六边形 23"/>
          <p:cNvSpPr/>
          <p:nvPr/>
        </p:nvSpPr>
        <p:spPr>
          <a:xfrm>
            <a:off x="8200627" y="2963331"/>
            <a:ext cx="1914114" cy="1650098"/>
          </a:xfrm>
          <a:prstGeom prst="hexagon">
            <a:avLst/>
          </a:prstGeom>
          <a:solidFill>
            <a:schemeClr val="accent1">
              <a:alpha val="16000"/>
            </a:schemeClr>
          </a:solidFill>
          <a:ln w="12700">
            <a:solidFill>
              <a:schemeClr val="accent1">
                <a:alpha val="56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9" name="文本框 33"/>
          <p:cNvSpPr txBox="1"/>
          <p:nvPr/>
        </p:nvSpPr>
        <p:spPr>
          <a:xfrm>
            <a:off x="8298040" y="3290458"/>
            <a:ext cx="17192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6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en-US" altLang="zh-CN" sz="18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04 </a:t>
            </a:r>
          </a:p>
          <a:p>
            <a:pPr lvl="0"/>
            <a:r>
              <a:rPr lang="en-US" altLang="zh-CN" sz="18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The Matrix</a:t>
            </a:r>
            <a:endParaRPr lang="en-US" altLang="zh-CN" sz="2000" dirty="0">
              <a:solidFill>
                <a:prstClr val="whit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0"/>
            <a:r>
              <a:rPr lang="zh-CN" altLang="en-US" sz="18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元宇宙世界</a:t>
            </a:r>
            <a:endParaRPr lang="en-US" altLang="zh-CN" sz="1800" dirty="0">
              <a:solidFill>
                <a:prstClr val="whit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" name="文本框 33"/>
          <p:cNvSpPr txBox="1"/>
          <p:nvPr/>
        </p:nvSpPr>
        <p:spPr>
          <a:xfrm>
            <a:off x="4037400" y="3166942"/>
            <a:ext cx="17192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6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en-US" altLang="zh-CN" sz="18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02.</a:t>
            </a:r>
          </a:p>
          <a:p>
            <a:pPr lvl="0"/>
            <a:r>
              <a:rPr lang="zh-CN" altLang="en-US" sz="18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虚拟人</a:t>
            </a:r>
          </a:p>
          <a:p>
            <a:pPr lvl="0"/>
            <a:r>
              <a:rPr lang="zh-CN" altLang="en-US" sz="18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数字资产化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6089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3821833" y="330592"/>
            <a:ext cx="5095453" cy="584775"/>
            <a:chOff x="360438" y="189434"/>
            <a:chExt cx="5096633" cy="584911"/>
          </a:xfrm>
        </p:grpSpPr>
        <p:grpSp>
          <p:nvGrpSpPr>
            <p:cNvPr id="14" name="组合 13"/>
            <p:cNvGrpSpPr/>
            <p:nvPr/>
          </p:nvGrpSpPr>
          <p:grpSpPr>
            <a:xfrm>
              <a:off x="2808709" y="368645"/>
              <a:ext cx="2648362" cy="360040"/>
              <a:chOff x="2808709" y="368645"/>
              <a:chExt cx="2648362" cy="360040"/>
            </a:xfrm>
          </p:grpSpPr>
          <p:sp>
            <p:nvSpPr>
              <p:cNvPr id="17" name="Freeform 514"/>
              <p:cNvSpPr>
                <a:spLocks noEditPoints="1"/>
              </p:cNvSpPr>
              <p:nvPr/>
            </p:nvSpPr>
            <p:spPr bwMode="auto">
              <a:xfrm>
                <a:off x="2808709" y="368645"/>
                <a:ext cx="358333" cy="360040"/>
              </a:xfrm>
              <a:custGeom>
                <a:avLst/>
                <a:gdLst>
                  <a:gd name="T0" fmla="*/ 144 w 288"/>
                  <a:gd name="T1" fmla="*/ 0 h 289"/>
                  <a:gd name="T2" fmla="*/ 0 w 288"/>
                  <a:gd name="T3" fmla="*/ 145 h 289"/>
                  <a:gd name="T4" fmla="*/ 144 w 288"/>
                  <a:gd name="T5" fmla="*/ 289 h 289"/>
                  <a:gd name="T6" fmla="*/ 288 w 288"/>
                  <a:gd name="T7" fmla="*/ 145 h 289"/>
                  <a:gd name="T8" fmla="*/ 144 w 288"/>
                  <a:gd name="T9" fmla="*/ 0 h 289"/>
                  <a:gd name="T10" fmla="*/ 208 w 288"/>
                  <a:gd name="T11" fmla="*/ 148 h 289"/>
                  <a:gd name="T12" fmla="*/ 117 w 288"/>
                  <a:gd name="T13" fmla="*/ 239 h 289"/>
                  <a:gd name="T14" fmla="*/ 114 w 288"/>
                  <a:gd name="T15" fmla="*/ 240 h 289"/>
                  <a:gd name="T16" fmla="*/ 111 w 288"/>
                  <a:gd name="T17" fmla="*/ 239 h 289"/>
                  <a:gd name="T18" fmla="*/ 111 w 288"/>
                  <a:gd name="T19" fmla="*/ 239 h 289"/>
                  <a:gd name="T20" fmla="*/ 110 w 288"/>
                  <a:gd name="T21" fmla="*/ 236 h 289"/>
                  <a:gd name="T22" fmla="*/ 110 w 288"/>
                  <a:gd name="T23" fmla="*/ 192 h 289"/>
                  <a:gd name="T24" fmla="*/ 111 w 288"/>
                  <a:gd name="T25" fmla="*/ 189 h 289"/>
                  <a:gd name="T26" fmla="*/ 155 w 288"/>
                  <a:gd name="T27" fmla="*/ 145 h 289"/>
                  <a:gd name="T28" fmla="*/ 111 w 288"/>
                  <a:gd name="T29" fmla="*/ 101 h 289"/>
                  <a:gd name="T30" fmla="*/ 110 w 288"/>
                  <a:gd name="T31" fmla="*/ 98 h 289"/>
                  <a:gd name="T32" fmla="*/ 110 w 288"/>
                  <a:gd name="T33" fmla="*/ 54 h 289"/>
                  <a:gd name="T34" fmla="*/ 111 w 288"/>
                  <a:gd name="T35" fmla="*/ 51 h 289"/>
                  <a:gd name="T36" fmla="*/ 111 w 288"/>
                  <a:gd name="T37" fmla="*/ 51 h 289"/>
                  <a:gd name="T38" fmla="*/ 117 w 288"/>
                  <a:gd name="T39" fmla="*/ 51 h 289"/>
                  <a:gd name="T40" fmla="*/ 208 w 288"/>
                  <a:gd name="T41" fmla="*/ 142 h 289"/>
                  <a:gd name="T42" fmla="*/ 209 w 288"/>
                  <a:gd name="T43" fmla="*/ 145 h 289"/>
                  <a:gd name="T44" fmla="*/ 208 w 288"/>
                  <a:gd name="T45" fmla="*/ 148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8" h="289">
                    <a:moveTo>
                      <a:pt x="144" y="0"/>
                    </a:moveTo>
                    <a:cubicBezTo>
                      <a:pt x="64" y="0"/>
                      <a:pt x="0" y="65"/>
                      <a:pt x="0" y="145"/>
                    </a:cubicBezTo>
                    <a:cubicBezTo>
                      <a:pt x="0" y="224"/>
                      <a:pt x="64" y="289"/>
                      <a:pt x="144" y="289"/>
                    </a:cubicBezTo>
                    <a:cubicBezTo>
                      <a:pt x="224" y="289"/>
                      <a:pt x="288" y="224"/>
                      <a:pt x="288" y="145"/>
                    </a:cubicBezTo>
                    <a:cubicBezTo>
                      <a:pt x="288" y="65"/>
                      <a:pt x="224" y="0"/>
                      <a:pt x="144" y="0"/>
                    </a:cubicBezTo>
                    <a:close/>
                    <a:moveTo>
                      <a:pt x="208" y="148"/>
                    </a:moveTo>
                    <a:cubicBezTo>
                      <a:pt x="117" y="239"/>
                      <a:pt x="117" y="239"/>
                      <a:pt x="117" y="239"/>
                    </a:cubicBezTo>
                    <a:cubicBezTo>
                      <a:pt x="116" y="240"/>
                      <a:pt x="115" y="240"/>
                      <a:pt x="114" y="240"/>
                    </a:cubicBezTo>
                    <a:cubicBezTo>
                      <a:pt x="113" y="240"/>
                      <a:pt x="112" y="240"/>
                      <a:pt x="111" y="239"/>
                    </a:cubicBezTo>
                    <a:cubicBezTo>
                      <a:pt x="111" y="239"/>
                      <a:pt x="111" y="239"/>
                      <a:pt x="111" y="239"/>
                    </a:cubicBezTo>
                    <a:cubicBezTo>
                      <a:pt x="110" y="238"/>
                      <a:pt x="110" y="237"/>
                      <a:pt x="110" y="236"/>
                    </a:cubicBezTo>
                    <a:cubicBezTo>
                      <a:pt x="110" y="192"/>
                      <a:pt x="110" y="192"/>
                      <a:pt x="110" y="192"/>
                    </a:cubicBezTo>
                    <a:cubicBezTo>
                      <a:pt x="110" y="191"/>
                      <a:pt x="110" y="190"/>
                      <a:pt x="111" y="189"/>
                    </a:cubicBezTo>
                    <a:cubicBezTo>
                      <a:pt x="155" y="145"/>
                      <a:pt x="155" y="145"/>
                      <a:pt x="155" y="145"/>
                    </a:cubicBezTo>
                    <a:cubicBezTo>
                      <a:pt x="111" y="101"/>
                      <a:pt x="111" y="101"/>
                      <a:pt x="111" y="101"/>
                    </a:cubicBezTo>
                    <a:cubicBezTo>
                      <a:pt x="110" y="100"/>
                      <a:pt x="110" y="99"/>
                      <a:pt x="110" y="98"/>
                    </a:cubicBezTo>
                    <a:cubicBezTo>
                      <a:pt x="110" y="54"/>
                      <a:pt x="110" y="54"/>
                      <a:pt x="110" y="54"/>
                    </a:cubicBezTo>
                    <a:cubicBezTo>
                      <a:pt x="110" y="53"/>
                      <a:pt x="110" y="52"/>
                      <a:pt x="111" y="51"/>
                    </a:cubicBezTo>
                    <a:cubicBezTo>
                      <a:pt x="111" y="51"/>
                      <a:pt x="111" y="51"/>
                      <a:pt x="111" y="51"/>
                    </a:cubicBezTo>
                    <a:cubicBezTo>
                      <a:pt x="113" y="49"/>
                      <a:pt x="115" y="49"/>
                      <a:pt x="117" y="51"/>
                    </a:cubicBezTo>
                    <a:cubicBezTo>
                      <a:pt x="208" y="142"/>
                      <a:pt x="208" y="142"/>
                      <a:pt x="208" y="142"/>
                    </a:cubicBezTo>
                    <a:cubicBezTo>
                      <a:pt x="209" y="143"/>
                      <a:pt x="209" y="144"/>
                      <a:pt x="209" y="145"/>
                    </a:cubicBezTo>
                    <a:cubicBezTo>
                      <a:pt x="209" y="146"/>
                      <a:pt x="209" y="147"/>
                      <a:pt x="208" y="14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8" name="TextBox 35"/>
              <p:cNvSpPr txBox="1"/>
              <p:nvPr/>
            </p:nvSpPr>
            <p:spPr>
              <a:xfrm>
                <a:off x="3168749" y="405458"/>
                <a:ext cx="228832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400">
                    <a:solidFill>
                      <a:schemeClr val="bg1"/>
                    </a:solidFill>
                    <a:effectLst/>
                    <a:latin typeface="微软雅黑" pitchFamily="34" charset="-122"/>
                    <a:ea typeface="微软雅黑" pitchFamily="34" charset="-122"/>
                  </a:defRPr>
                </a:lvl1pPr>
              </a:lstStyle>
              <a:p>
                <a:r>
                  <a:rPr lang="en-US" altLang="zh-CN" sz="1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Looking to the future </a:t>
                </a:r>
              </a:p>
            </p:txBody>
          </p:sp>
        </p:grpSp>
        <p:sp>
          <p:nvSpPr>
            <p:cNvPr id="15" name="TextBox 12"/>
            <p:cNvSpPr txBox="1"/>
            <p:nvPr/>
          </p:nvSpPr>
          <p:spPr>
            <a:xfrm>
              <a:off x="360438" y="189434"/>
              <a:ext cx="2736303" cy="5849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54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sz="3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Why</a:t>
              </a:r>
              <a:r>
                <a:rPr lang="zh-CN" altLang="en-US" sz="3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</a:t>
              </a:r>
              <a:r>
                <a:rPr lang="en-US" altLang="zh-CN" sz="3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us?</a:t>
              </a:r>
              <a:endParaRPr lang="zh-CN" altLang="zh-CN" sz="32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19" name="椭圆 18">
            <a:extLst>
              <a:ext uri="{FF2B5EF4-FFF2-40B4-BE49-F238E27FC236}">
                <a16:creationId xmlns:a16="http://schemas.microsoft.com/office/drawing/2014/main" id="{7271A2EC-BEC6-C734-72A8-F8C2A608DF7C}"/>
              </a:ext>
            </a:extLst>
          </p:cNvPr>
          <p:cNvSpPr/>
          <p:nvPr/>
        </p:nvSpPr>
        <p:spPr>
          <a:xfrm>
            <a:off x="1927477" y="3598972"/>
            <a:ext cx="1151861" cy="1151861"/>
          </a:xfrm>
          <a:prstGeom prst="ellipse">
            <a:avLst/>
          </a:prstGeom>
          <a:solidFill>
            <a:schemeClr val="accent1">
              <a:alpha val="16000"/>
            </a:schemeClr>
          </a:solidFill>
          <a:ln w="12700">
            <a:solidFill>
              <a:schemeClr val="accent1">
                <a:alpha val="56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DAO 创作者</a:t>
            </a:r>
            <a:endParaRPr lang="zh-CN" alt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6116E245-4603-9728-6A94-E904984E27BD}"/>
              </a:ext>
            </a:extLst>
          </p:cNvPr>
          <p:cNvSpPr/>
          <p:nvPr/>
        </p:nvSpPr>
        <p:spPr>
          <a:xfrm>
            <a:off x="2523180" y="1617449"/>
            <a:ext cx="3527576" cy="3527574"/>
          </a:xfrm>
          <a:prstGeom prst="ellipse">
            <a:avLst/>
          </a:prstGeom>
          <a:solidFill>
            <a:schemeClr val="accent1">
              <a:alpha val="16000"/>
            </a:schemeClr>
          </a:solidFill>
          <a:ln w="12700">
            <a:solidFill>
              <a:schemeClr val="accent1">
                <a:alpha val="56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  <a:endParaRPr lang="zh-CN" altLang="en-US" sz="160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6F1F0026-004A-01F4-CFB9-6CEB232A09AE}"/>
              </a:ext>
            </a:extLst>
          </p:cNvPr>
          <p:cNvSpPr/>
          <p:nvPr/>
        </p:nvSpPr>
        <p:spPr>
          <a:xfrm>
            <a:off x="1927530" y="1230690"/>
            <a:ext cx="1773360" cy="1773360"/>
          </a:xfrm>
          <a:prstGeom prst="ellipse">
            <a:avLst/>
          </a:prstGeom>
          <a:solidFill>
            <a:schemeClr val="accent1">
              <a:alpha val="16000"/>
            </a:schemeClr>
          </a:solidFill>
          <a:ln w="12700">
            <a:solidFill>
              <a:schemeClr val="accent1">
                <a:alpha val="56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Web3</a:t>
            </a:r>
            <a:r>
              <a:rPr lang="zh-CN" altLang="en-US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社交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06AAC74D-CF80-4932-0017-CE8EC7D94DD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971" y="2048930"/>
            <a:ext cx="2525803" cy="2507725"/>
          </a:xfrm>
          <a:prstGeom prst="rect">
            <a:avLst/>
          </a:prstGeom>
        </p:spPr>
      </p:pic>
      <p:sp>
        <p:nvSpPr>
          <p:cNvPr id="23" name="椭圆 22">
            <a:extLst>
              <a:ext uri="{FF2B5EF4-FFF2-40B4-BE49-F238E27FC236}">
                <a16:creationId xmlns:a16="http://schemas.microsoft.com/office/drawing/2014/main" id="{E0FCC6C3-23C8-EA72-FEF3-895486974A54}"/>
              </a:ext>
            </a:extLst>
          </p:cNvPr>
          <p:cNvSpPr/>
          <p:nvPr/>
        </p:nvSpPr>
        <p:spPr>
          <a:xfrm>
            <a:off x="5654837" y="2572178"/>
            <a:ext cx="1151861" cy="1151861"/>
          </a:xfrm>
          <a:prstGeom prst="ellipse">
            <a:avLst/>
          </a:prstGeom>
          <a:solidFill>
            <a:schemeClr val="accent1">
              <a:alpha val="16000"/>
            </a:schemeClr>
          </a:solidFill>
          <a:ln w="12700">
            <a:solidFill>
              <a:schemeClr val="accent1">
                <a:alpha val="56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IP</a:t>
            </a:r>
            <a:r>
              <a:rPr lang="zh-CN" altLang="en-US" sz="1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保护</a:t>
            </a: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B2BEE269-1A78-F172-DE6A-9997A15CEDB2}"/>
              </a:ext>
            </a:extLst>
          </p:cNvPr>
          <p:cNvSpPr/>
          <p:nvPr/>
        </p:nvSpPr>
        <p:spPr>
          <a:xfrm>
            <a:off x="4848225" y="4411980"/>
            <a:ext cx="937260" cy="908685"/>
          </a:xfrm>
          <a:prstGeom prst="ellipse">
            <a:avLst/>
          </a:prstGeom>
          <a:solidFill>
            <a:schemeClr val="accent1">
              <a:alpha val="16000"/>
            </a:schemeClr>
          </a:solidFill>
          <a:ln w="12700">
            <a:solidFill>
              <a:schemeClr val="accent1">
                <a:alpha val="56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数字资产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B7D3BA8B-826C-DECA-263B-07EF24A4623E}"/>
              </a:ext>
            </a:extLst>
          </p:cNvPr>
          <p:cNvGrpSpPr/>
          <p:nvPr/>
        </p:nvGrpSpPr>
        <p:grpSpPr>
          <a:xfrm>
            <a:off x="7192916" y="1197370"/>
            <a:ext cx="3873071" cy="830997"/>
            <a:chOff x="8708061" y="1928725"/>
            <a:chExt cx="3873967" cy="831190"/>
          </a:xfrm>
        </p:grpSpPr>
        <p:sp>
          <p:nvSpPr>
            <p:cNvPr id="26" name="Freeform 512">
              <a:extLst>
                <a:ext uri="{FF2B5EF4-FFF2-40B4-BE49-F238E27FC236}">
                  <a16:creationId xmlns:a16="http://schemas.microsoft.com/office/drawing/2014/main" id="{AC9346AF-35F5-655D-87D0-7A179F12D9D0}"/>
                </a:ext>
              </a:extLst>
            </p:cNvPr>
            <p:cNvSpPr/>
            <p:nvPr/>
          </p:nvSpPr>
          <p:spPr bwMode="auto">
            <a:xfrm>
              <a:off x="8708061" y="2041745"/>
              <a:ext cx="118487" cy="234738"/>
            </a:xfrm>
            <a:custGeom>
              <a:avLst/>
              <a:gdLst>
                <a:gd name="T0" fmla="*/ 54 w 106"/>
                <a:gd name="T1" fmla="*/ 105 h 210"/>
                <a:gd name="T2" fmla="*/ 0 w 106"/>
                <a:gd name="T3" fmla="*/ 159 h 210"/>
                <a:gd name="T4" fmla="*/ 0 w 106"/>
                <a:gd name="T5" fmla="*/ 210 h 210"/>
                <a:gd name="T6" fmla="*/ 0 w 106"/>
                <a:gd name="T7" fmla="*/ 210 h 210"/>
                <a:gd name="T8" fmla="*/ 106 w 106"/>
                <a:gd name="T9" fmla="*/ 105 h 210"/>
                <a:gd name="T10" fmla="*/ 0 w 106"/>
                <a:gd name="T11" fmla="*/ 0 h 210"/>
                <a:gd name="T12" fmla="*/ 0 w 106"/>
                <a:gd name="T13" fmla="*/ 0 h 210"/>
                <a:gd name="T14" fmla="*/ 0 w 106"/>
                <a:gd name="T15" fmla="*/ 51 h 210"/>
                <a:gd name="T16" fmla="*/ 54 w 106"/>
                <a:gd name="T17" fmla="*/ 105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" h="210">
                  <a:moveTo>
                    <a:pt x="54" y="105"/>
                  </a:moveTo>
                  <a:lnTo>
                    <a:pt x="0" y="159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106" y="10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"/>
                  </a:lnTo>
                  <a:lnTo>
                    <a:pt x="54" y="105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7" name="TextBox 54">
              <a:extLst>
                <a:ext uri="{FF2B5EF4-FFF2-40B4-BE49-F238E27FC236}">
                  <a16:creationId xmlns:a16="http://schemas.microsoft.com/office/drawing/2014/main" id="{61428BFC-2855-B62A-483E-E1D90421607C}"/>
                </a:ext>
              </a:extLst>
            </p:cNvPr>
            <p:cNvSpPr txBox="1"/>
            <p:nvPr/>
          </p:nvSpPr>
          <p:spPr>
            <a:xfrm>
              <a:off x="8855634" y="1928725"/>
              <a:ext cx="3726394" cy="83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虚拟人创作协作平台</a:t>
              </a:r>
              <a:endPara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lang="en-US" altLang="zh-CN" sz="24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Web3</a:t>
              </a:r>
              <a:r>
                <a:rPr lang="zh-CN" altLang="en-US" sz="24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虚拟数字身份</a:t>
              </a:r>
            </a:p>
          </p:txBody>
        </p:sp>
      </p:grpSp>
      <p:sp>
        <p:nvSpPr>
          <p:cNvPr id="28" name="TextBox 65">
            <a:extLst>
              <a:ext uri="{FF2B5EF4-FFF2-40B4-BE49-F238E27FC236}">
                <a16:creationId xmlns:a16="http://schemas.microsoft.com/office/drawing/2014/main" id="{F9E12762-C620-30D3-2BDE-A4B041325A9D}"/>
              </a:ext>
            </a:extLst>
          </p:cNvPr>
          <p:cNvSpPr txBox="1"/>
          <p:nvPr/>
        </p:nvSpPr>
        <p:spPr>
          <a:xfrm>
            <a:off x="7273698" y="1837429"/>
            <a:ext cx="3455584" cy="2305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基于</a:t>
            </a:r>
            <a:r>
              <a:rPr lang="en-US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IPFS</a:t>
            </a:r>
            <a:r>
              <a:rPr lang="zh-CN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的可靠的虚拟人托管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zh-CN" altLang="en-US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基于</a:t>
            </a:r>
            <a:r>
              <a:rPr lang="en-US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Venachain</a:t>
            </a:r>
            <a:r>
              <a:rPr lang="zh-CN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lang="en-US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虚拟身份可信与</a:t>
            </a:r>
            <a:r>
              <a:rPr lang="zh-CN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行为的全链路追踪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zh-CN" altLang="en-US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基于智能合约的虚拟人</a:t>
            </a:r>
            <a:r>
              <a:rPr lang="en-US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Web3</a:t>
            </a:r>
            <a:r>
              <a:rPr lang="zh-CN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社交</a:t>
            </a:r>
            <a:r>
              <a:rPr lang="en-US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lang="zh-CN" altLang="en-US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zh-CN" altLang="en-US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Freeform 512">
            <a:extLst>
              <a:ext uri="{FF2B5EF4-FFF2-40B4-BE49-F238E27FC236}">
                <a16:creationId xmlns:a16="http://schemas.microsoft.com/office/drawing/2014/main" id="{720EC7E1-790D-FC8B-5223-2A1630FCB1B0}"/>
              </a:ext>
            </a:extLst>
          </p:cNvPr>
          <p:cNvSpPr/>
          <p:nvPr/>
        </p:nvSpPr>
        <p:spPr bwMode="auto">
          <a:xfrm>
            <a:off x="7192916" y="1717116"/>
            <a:ext cx="118460" cy="234683"/>
          </a:xfrm>
          <a:custGeom>
            <a:avLst/>
            <a:gdLst>
              <a:gd name="T0" fmla="*/ 54 w 106"/>
              <a:gd name="T1" fmla="*/ 105 h 210"/>
              <a:gd name="T2" fmla="*/ 0 w 106"/>
              <a:gd name="T3" fmla="*/ 159 h 210"/>
              <a:gd name="T4" fmla="*/ 0 w 106"/>
              <a:gd name="T5" fmla="*/ 210 h 210"/>
              <a:gd name="T6" fmla="*/ 0 w 106"/>
              <a:gd name="T7" fmla="*/ 210 h 210"/>
              <a:gd name="T8" fmla="*/ 106 w 106"/>
              <a:gd name="T9" fmla="*/ 105 h 210"/>
              <a:gd name="T10" fmla="*/ 0 w 106"/>
              <a:gd name="T11" fmla="*/ 0 h 210"/>
              <a:gd name="T12" fmla="*/ 0 w 106"/>
              <a:gd name="T13" fmla="*/ 0 h 210"/>
              <a:gd name="T14" fmla="*/ 0 w 106"/>
              <a:gd name="T15" fmla="*/ 51 h 210"/>
              <a:gd name="T16" fmla="*/ 54 w 106"/>
              <a:gd name="T17" fmla="*/ 105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6" h="210">
                <a:moveTo>
                  <a:pt x="54" y="105"/>
                </a:moveTo>
                <a:lnTo>
                  <a:pt x="0" y="159"/>
                </a:lnTo>
                <a:lnTo>
                  <a:pt x="0" y="210"/>
                </a:lnTo>
                <a:lnTo>
                  <a:pt x="0" y="210"/>
                </a:lnTo>
                <a:lnTo>
                  <a:pt x="106" y="105"/>
                </a:lnTo>
                <a:lnTo>
                  <a:pt x="0" y="0"/>
                </a:lnTo>
                <a:lnTo>
                  <a:pt x="0" y="0"/>
                </a:lnTo>
                <a:lnTo>
                  <a:pt x="0" y="51"/>
                </a:lnTo>
                <a:lnTo>
                  <a:pt x="54" y="105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vert="horz" wrap="square" lIns="91419" tIns="45709" rIns="91419" bIns="45709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2617BC8C-F79C-490F-CFDB-415DC352A533}"/>
              </a:ext>
            </a:extLst>
          </p:cNvPr>
          <p:cNvGrpSpPr/>
          <p:nvPr/>
        </p:nvGrpSpPr>
        <p:grpSpPr>
          <a:xfrm>
            <a:off x="9098925" y="4000139"/>
            <a:ext cx="1708701" cy="1200116"/>
            <a:chOff x="9098925" y="4000139"/>
            <a:chExt cx="1708701" cy="1200116"/>
          </a:xfrm>
        </p:grpSpPr>
        <p:sp>
          <p:nvSpPr>
            <p:cNvPr id="30" name="图文框 29">
              <a:extLst>
                <a:ext uri="{FF2B5EF4-FFF2-40B4-BE49-F238E27FC236}">
                  <a16:creationId xmlns:a16="http://schemas.microsoft.com/office/drawing/2014/main" id="{792F4825-66F2-31BE-3176-07B92536FC96}"/>
                </a:ext>
              </a:extLst>
            </p:cNvPr>
            <p:cNvSpPr/>
            <p:nvPr/>
          </p:nvSpPr>
          <p:spPr>
            <a:xfrm>
              <a:off x="9098925" y="4000139"/>
              <a:ext cx="1708701" cy="1200116"/>
            </a:xfrm>
            <a:prstGeom prst="frame">
              <a:avLst/>
            </a:prstGeom>
            <a:solidFill>
              <a:schemeClr val="accent1">
                <a:alpha val="16000"/>
              </a:schemeClr>
            </a:solidFill>
            <a:ln w="12700">
              <a:solidFill>
                <a:schemeClr val="accent1">
                  <a:alpha val="56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200CC56A-EE01-1C30-8E72-8CB12560A0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89255" y="4174902"/>
              <a:ext cx="1528039" cy="8567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C31D78E1-D3A7-F0AC-796D-E44CED158F57}"/>
              </a:ext>
            </a:extLst>
          </p:cNvPr>
          <p:cNvGrpSpPr/>
          <p:nvPr/>
        </p:nvGrpSpPr>
        <p:grpSpPr>
          <a:xfrm>
            <a:off x="7340455" y="3999568"/>
            <a:ext cx="1708701" cy="1200116"/>
            <a:chOff x="7340455" y="3999568"/>
            <a:chExt cx="1708701" cy="1200116"/>
          </a:xfrm>
        </p:grpSpPr>
        <p:sp>
          <p:nvSpPr>
            <p:cNvPr id="33" name="图文框 32">
              <a:extLst>
                <a:ext uri="{FF2B5EF4-FFF2-40B4-BE49-F238E27FC236}">
                  <a16:creationId xmlns:a16="http://schemas.microsoft.com/office/drawing/2014/main" id="{C53A7D95-A665-C0B3-1DFC-B0180E333A13}"/>
                </a:ext>
              </a:extLst>
            </p:cNvPr>
            <p:cNvSpPr/>
            <p:nvPr/>
          </p:nvSpPr>
          <p:spPr>
            <a:xfrm>
              <a:off x="7340455" y="3999568"/>
              <a:ext cx="1708701" cy="1200116"/>
            </a:xfrm>
            <a:prstGeom prst="frame">
              <a:avLst/>
            </a:prstGeom>
            <a:solidFill>
              <a:schemeClr val="accent1">
                <a:alpha val="16000"/>
              </a:schemeClr>
            </a:solidFill>
            <a:ln w="12700">
              <a:solidFill>
                <a:schemeClr val="accent1">
                  <a:alpha val="56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6CB5FA4E-57DA-9CB8-33DB-DAE93B89FE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80553" y="4171229"/>
              <a:ext cx="1520937" cy="8567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30373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图片 125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8350" t="524" r="8350" b="1075"/>
          <a:stretch/>
        </p:blipFill>
        <p:spPr>
          <a:xfrm>
            <a:off x="125037" y="2804904"/>
            <a:ext cx="12192000" cy="2492010"/>
          </a:xfrm>
          <a:prstGeom prst="rect">
            <a:avLst/>
          </a:prstGeom>
        </p:spPr>
      </p:pic>
      <p:sp>
        <p:nvSpPr>
          <p:cNvPr id="25" name="等腰三角形 24"/>
          <p:cNvSpPr/>
          <p:nvPr/>
        </p:nvSpPr>
        <p:spPr>
          <a:xfrm rot="10800000">
            <a:off x="425634" y="2704463"/>
            <a:ext cx="1411529" cy="1216835"/>
          </a:xfrm>
          <a:prstGeom prst="triangle">
            <a:avLst/>
          </a:prstGeom>
          <a:noFill/>
          <a:ln w="19050">
            <a:gradFill>
              <a:gsLst>
                <a:gs pos="0">
                  <a:schemeClr val="accent1"/>
                </a:gs>
                <a:gs pos="50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等腰三角形 18"/>
          <p:cNvSpPr/>
          <p:nvPr/>
        </p:nvSpPr>
        <p:spPr>
          <a:xfrm flipV="1">
            <a:off x="3212668" y="1138929"/>
            <a:ext cx="5666262" cy="4884708"/>
          </a:xfrm>
          <a:custGeom>
            <a:avLst/>
            <a:gdLst>
              <a:gd name="connsiteX0" fmla="*/ 0 w 5666262"/>
              <a:gd name="connsiteY0" fmla="*/ 4884708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0" fmla="*/ 0 w 5666262"/>
              <a:gd name="connsiteY0" fmla="*/ 4884708 h 4884708"/>
              <a:gd name="connsiteX1" fmla="*/ 1109107 w 5666262"/>
              <a:gd name="connsiteY1" fmla="*/ 2781739 h 4884708"/>
              <a:gd name="connsiteX2" fmla="*/ 2833131 w 5666262"/>
              <a:gd name="connsiteY2" fmla="*/ 0 h 4884708"/>
              <a:gd name="connsiteX3" fmla="*/ 5666262 w 5666262"/>
              <a:gd name="connsiteY3" fmla="*/ 4884708 h 4884708"/>
              <a:gd name="connsiteX4" fmla="*/ 0 w 5666262"/>
              <a:gd name="connsiteY4" fmla="*/ 4884708 h 4884708"/>
              <a:gd name="connsiteX0" fmla="*/ 1109107 w 5666262"/>
              <a:gd name="connsiteY0" fmla="*/ 2781739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1200547 w 5666262"/>
              <a:gd name="connsiteY4" fmla="*/ 2873179 h 4884708"/>
              <a:gd name="connsiteX0" fmla="*/ 1109107 w 5666262"/>
              <a:gd name="connsiteY0" fmla="*/ 2781739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1200547 w 5666262"/>
              <a:gd name="connsiteY4" fmla="*/ 2873179 h 4884708"/>
              <a:gd name="connsiteX0" fmla="*/ 1109107 w 5666262"/>
              <a:gd name="connsiteY0" fmla="*/ 2781739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1200547 w 5666262"/>
              <a:gd name="connsiteY4" fmla="*/ 2873179 h 4884708"/>
              <a:gd name="connsiteX0" fmla="*/ 1775857 w 5666262"/>
              <a:gd name="connsiteY0" fmla="*/ 1838764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1200547 w 5666262"/>
              <a:gd name="connsiteY4" fmla="*/ 2873179 h 4884708"/>
              <a:gd name="connsiteX0" fmla="*/ 1756807 w 5666262"/>
              <a:gd name="connsiteY0" fmla="*/ 1838764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1200547 w 5666262"/>
              <a:gd name="connsiteY4" fmla="*/ 2873179 h 4884708"/>
              <a:gd name="connsiteX0" fmla="*/ 1737757 w 5666262"/>
              <a:gd name="connsiteY0" fmla="*/ 1867339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1200547 w 5666262"/>
              <a:gd name="connsiteY4" fmla="*/ 2873179 h 4884708"/>
              <a:gd name="connsiteX0" fmla="*/ 1737757 w 5666262"/>
              <a:gd name="connsiteY0" fmla="*/ 1867339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648097 w 5666262"/>
              <a:gd name="connsiteY4" fmla="*/ 3787579 h 4884708"/>
              <a:gd name="connsiteX0" fmla="*/ 1737757 w 5666262"/>
              <a:gd name="connsiteY0" fmla="*/ 1867339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676672 w 5666262"/>
              <a:gd name="connsiteY4" fmla="*/ 3749479 h 4884708"/>
              <a:gd name="connsiteX0" fmla="*/ 1737757 w 5666262"/>
              <a:gd name="connsiteY0" fmla="*/ 1867339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657622 w 5666262"/>
              <a:gd name="connsiteY4" fmla="*/ 3749479 h 4884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66262" h="4884708">
                <a:moveTo>
                  <a:pt x="1737757" y="1867339"/>
                </a:moveTo>
                <a:lnTo>
                  <a:pt x="2833131" y="0"/>
                </a:lnTo>
                <a:lnTo>
                  <a:pt x="5666262" y="4884708"/>
                </a:lnTo>
                <a:lnTo>
                  <a:pt x="0" y="4884708"/>
                </a:lnTo>
                <a:cubicBezTo>
                  <a:pt x="404627" y="4186893"/>
                  <a:pt x="57348" y="4755243"/>
                  <a:pt x="657622" y="3749479"/>
                </a:cubicBezTo>
              </a:path>
            </a:pathLst>
          </a:custGeom>
          <a:noFill/>
          <a:ln w="19050" cap="flat">
            <a:gradFill>
              <a:gsLst>
                <a:gs pos="0">
                  <a:schemeClr val="accent1"/>
                </a:gs>
                <a:gs pos="50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等腰三角形 21"/>
          <p:cNvSpPr/>
          <p:nvPr/>
        </p:nvSpPr>
        <p:spPr>
          <a:xfrm rot="15360907">
            <a:off x="10409880" y="2122423"/>
            <a:ext cx="409835" cy="742415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7" name="直接连接符 26"/>
          <p:cNvCxnSpPr/>
          <p:nvPr/>
        </p:nvCxnSpPr>
        <p:spPr>
          <a:xfrm flipV="1">
            <a:off x="8592221" y="316256"/>
            <a:ext cx="3667125" cy="1867412"/>
          </a:xfrm>
          <a:prstGeom prst="line">
            <a:avLst/>
          </a:prstGeom>
          <a:noFill/>
          <a:ln w="127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9" name="直接连接符 38"/>
          <p:cNvCxnSpPr/>
          <p:nvPr/>
        </p:nvCxnSpPr>
        <p:spPr>
          <a:xfrm flipV="1">
            <a:off x="11181190" y="529550"/>
            <a:ext cx="1068484" cy="500652"/>
          </a:xfrm>
          <a:prstGeom prst="line">
            <a:avLst/>
          </a:prstGeom>
          <a:noFill/>
          <a:ln w="1905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8" name="直接连接符 47"/>
          <p:cNvCxnSpPr/>
          <p:nvPr/>
        </p:nvCxnSpPr>
        <p:spPr>
          <a:xfrm flipV="1">
            <a:off x="10496550" y="1117178"/>
            <a:ext cx="1733697" cy="702097"/>
          </a:xfrm>
          <a:prstGeom prst="line">
            <a:avLst/>
          </a:prstGeom>
          <a:noFill/>
          <a:ln w="28575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1" name="直接连接符 50"/>
          <p:cNvCxnSpPr/>
          <p:nvPr/>
        </p:nvCxnSpPr>
        <p:spPr>
          <a:xfrm flipH="1">
            <a:off x="-79875" y="4681007"/>
            <a:ext cx="3757355" cy="1945089"/>
          </a:xfrm>
          <a:prstGeom prst="line">
            <a:avLst/>
          </a:prstGeom>
          <a:noFill/>
          <a:ln w="127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直接连接符 54"/>
          <p:cNvCxnSpPr/>
          <p:nvPr/>
        </p:nvCxnSpPr>
        <p:spPr>
          <a:xfrm flipH="1">
            <a:off x="-39847" y="4792663"/>
            <a:ext cx="2037293" cy="681134"/>
          </a:xfrm>
          <a:prstGeom prst="line">
            <a:avLst/>
          </a:prstGeom>
          <a:noFill/>
          <a:ln w="127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9" name="直接连接符 58"/>
          <p:cNvCxnSpPr/>
          <p:nvPr/>
        </p:nvCxnSpPr>
        <p:spPr>
          <a:xfrm flipH="1">
            <a:off x="371476" y="5992316"/>
            <a:ext cx="1564897" cy="955632"/>
          </a:xfrm>
          <a:prstGeom prst="line">
            <a:avLst/>
          </a:prstGeom>
          <a:noFill/>
          <a:ln w="28575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3" name="直接连接符 62"/>
          <p:cNvCxnSpPr/>
          <p:nvPr/>
        </p:nvCxnSpPr>
        <p:spPr>
          <a:xfrm flipH="1">
            <a:off x="-49958" y="5905339"/>
            <a:ext cx="842868" cy="393236"/>
          </a:xfrm>
          <a:prstGeom prst="line">
            <a:avLst/>
          </a:prstGeom>
          <a:noFill/>
          <a:ln w="762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7" name="直接连接符 66"/>
          <p:cNvCxnSpPr/>
          <p:nvPr/>
        </p:nvCxnSpPr>
        <p:spPr>
          <a:xfrm flipH="1">
            <a:off x="-79875" y="4884309"/>
            <a:ext cx="2380939" cy="889901"/>
          </a:xfrm>
          <a:prstGeom prst="line">
            <a:avLst/>
          </a:prstGeom>
          <a:noFill/>
          <a:ln w="127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6" name="直接连接符 75"/>
          <p:cNvCxnSpPr/>
          <p:nvPr/>
        </p:nvCxnSpPr>
        <p:spPr>
          <a:xfrm flipV="1">
            <a:off x="9610612" y="-56021"/>
            <a:ext cx="1108196" cy="842691"/>
          </a:xfrm>
          <a:prstGeom prst="line">
            <a:avLst/>
          </a:prstGeom>
          <a:noFill/>
          <a:ln w="127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9" name="直接连接符 98"/>
          <p:cNvCxnSpPr/>
          <p:nvPr/>
        </p:nvCxnSpPr>
        <p:spPr>
          <a:xfrm flipV="1">
            <a:off x="11134952" y="-56512"/>
            <a:ext cx="927580" cy="546097"/>
          </a:xfrm>
          <a:prstGeom prst="line">
            <a:avLst/>
          </a:prstGeom>
          <a:noFill/>
          <a:ln w="762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08" name="等腰三角形 107"/>
          <p:cNvSpPr/>
          <p:nvPr/>
        </p:nvSpPr>
        <p:spPr>
          <a:xfrm>
            <a:off x="4608886" y="1268661"/>
            <a:ext cx="2802318" cy="2415790"/>
          </a:xfrm>
          <a:prstGeom prst="triangle">
            <a:avLst/>
          </a:prstGeom>
          <a:noFill/>
          <a:ln w="19050">
            <a:gradFill>
              <a:gsLst>
                <a:gs pos="0">
                  <a:schemeClr val="accent1"/>
                </a:gs>
                <a:gs pos="50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9" name="等腰三角形 108"/>
          <p:cNvSpPr/>
          <p:nvPr/>
        </p:nvSpPr>
        <p:spPr>
          <a:xfrm rot="15015087">
            <a:off x="9955257" y="1840582"/>
            <a:ext cx="408709" cy="55172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0" name="等腰三角形 109"/>
          <p:cNvSpPr/>
          <p:nvPr/>
        </p:nvSpPr>
        <p:spPr>
          <a:xfrm rot="4348860">
            <a:off x="798586" y="4378341"/>
            <a:ext cx="393324" cy="4648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2" name="矩形 131"/>
          <p:cNvSpPr/>
          <p:nvPr/>
        </p:nvSpPr>
        <p:spPr>
          <a:xfrm>
            <a:off x="7196663" y="5166122"/>
            <a:ext cx="3928140" cy="3373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成员：胡之颖、程鹏、吴超尘、赵阳、孙宗臣、张雅博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6" name="任意多边形 95"/>
          <p:cNvSpPr/>
          <p:nvPr/>
        </p:nvSpPr>
        <p:spPr>
          <a:xfrm>
            <a:off x="5370638" y="818138"/>
            <a:ext cx="1318927" cy="1316471"/>
          </a:xfrm>
          <a:custGeom>
            <a:avLst/>
            <a:gdLst>
              <a:gd name="connsiteX0" fmla="*/ 823781 w 1514580"/>
              <a:gd name="connsiteY0" fmla="*/ 1384308 h 1511761"/>
              <a:gd name="connsiteX1" fmla="*/ 842437 w 1514580"/>
              <a:gd name="connsiteY1" fmla="*/ 1508083 h 1511761"/>
              <a:gd name="connsiteX2" fmla="*/ 834719 w 1514580"/>
              <a:gd name="connsiteY2" fmla="*/ 1509260 h 1511761"/>
              <a:gd name="connsiteX3" fmla="*/ 785205 w 1514580"/>
              <a:gd name="connsiteY3" fmla="*/ 1511761 h 1511761"/>
              <a:gd name="connsiteX4" fmla="*/ 785205 w 1514580"/>
              <a:gd name="connsiteY4" fmla="*/ 1388197 h 1511761"/>
              <a:gd name="connsiteX5" fmla="*/ 690836 w 1514580"/>
              <a:gd name="connsiteY5" fmla="*/ 1384071 h 1511761"/>
              <a:gd name="connsiteX6" fmla="*/ 729376 w 1514580"/>
              <a:gd name="connsiteY6" fmla="*/ 1387956 h 1511761"/>
              <a:gd name="connsiteX7" fmla="*/ 729376 w 1514580"/>
              <a:gd name="connsiteY7" fmla="*/ 1511761 h 1511761"/>
              <a:gd name="connsiteX8" fmla="*/ 679862 w 1514580"/>
              <a:gd name="connsiteY8" fmla="*/ 1509260 h 1511761"/>
              <a:gd name="connsiteX9" fmla="*/ 672144 w 1514580"/>
              <a:gd name="connsiteY9" fmla="*/ 1508083 h 1511761"/>
              <a:gd name="connsiteX10" fmla="*/ 917082 w 1514580"/>
              <a:gd name="connsiteY10" fmla="*/ 1368617 h 1511761"/>
              <a:gd name="connsiteX11" fmla="*/ 952817 w 1514580"/>
              <a:gd name="connsiteY11" fmla="*/ 1484466 h 1511761"/>
              <a:gd name="connsiteX12" fmla="*/ 909911 w 1514580"/>
              <a:gd name="connsiteY12" fmla="*/ 1497785 h 1511761"/>
              <a:gd name="connsiteX13" fmla="*/ 897627 w 1514580"/>
              <a:gd name="connsiteY13" fmla="*/ 1499660 h 1511761"/>
              <a:gd name="connsiteX14" fmla="*/ 879395 w 1514580"/>
              <a:gd name="connsiteY14" fmla="*/ 1378702 h 1511761"/>
              <a:gd name="connsiteX15" fmla="*/ 887097 w 1514580"/>
              <a:gd name="connsiteY15" fmla="*/ 1377925 h 1511761"/>
              <a:gd name="connsiteX16" fmla="*/ 597708 w 1514580"/>
              <a:gd name="connsiteY16" fmla="*/ 1367940 h 1511761"/>
              <a:gd name="connsiteX17" fmla="*/ 629875 w 1514580"/>
              <a:gd name="connsiteY17" fmla="*/ 1377925 h 1511761"/>
              <a:gd name="connsiteX18" fmla="*/ 635221 w 1514580"/>
              <a:gd name="connsiteY18" fmla="*/ 1378464 h 1511761"/>
              <a:gd name="connsiteX19" fmla="*/ 616954 w 1514580"/>
              <a:gd name="connsiteY19" fmla="*/ 1499660 h 1511761"/>
              <a:gd name="connsiteX20" fmla="*/ 604670 w 1514580"/>
              <a:gd name="connsiteY20" fmla="*/ 1497785 h 1511761"/>
              <a:gd name="connsiteX21" fmla="*/ 561764 w 1514580"/>
              <a:gd name="connsiteY21" fmla="*/ 1484466 h 1511761"/>
              <a:gd name="connsiteX22" fmla="*/ 1007739 w 1514580"/>
              <a:gd name="connsiteY22" fmla="*/ 1340277 h 1511761"/>
              <a:gd name="connsiteX23" fmla="*/ 1060211 w 1514580"/>
              <a:gd name="connsiteY23" fmla="*/ 1449236 h 1511761"/>
              <a:gd name="connsiteX24" fmla="*/ 1052062 w 1514580"/>
              <a:gd name="connsiteY24" fmla="*/ 1453659 h 1511761"/>
              <a:gd name="connsiteX25" fmla="*/ 1006136 w 1514580"/>
              <a:gd name="connsiteY25" fmla="*/ 1467915 h 1511761"/>
              <a:gd name="connsiteX26" fmla="*/ 970402 w 1514580"/>
              <a:gd name="connsiteY26" fmla="*/ 1352066 h 1511761"/>
              <a:gd name="connsiteX27" fmla="*/ 1006885 w 1514580"/>
              <a:gd name="connsiteY27" fmla="*/ 1340741 h 1511761"/>
              <a:gd name="connsiteX28" fmla="*/ 507337 w 1514580"/>
              <a:gd name="connsiteY28" fmla="*/ 1339248 h 1511761"/>
              <a:gd name="connsiteX29" fmla="*/ 510087 w 1514580"/>
              <a:gd name="connsiteY29" fmla="*/ 1340741 h 1511761"/>
              <a:gd name="connsiteX30" fmla="*/ 544388 w 1514580"/>
              <a:gd name="connsiteY30" fmla="*/ 1351388 h 1511761"/>
              <a:gd name="connsiteX31" fmla="*/ 508444 w 1514580"/>
              <a:gd name="connsiteY31" fmla="*/ 1467915 h 1511761"/>
              <a:gd name="connsiteX32" fmla="*/ 462519 w 1514580"/>
              <a:gd name="connsiteY32" fmla="*/ 1453659 h 1511761"/>
              <a:gd name="connsiteX33" fmla="*/ 454370 w 1514580"/>
              <a:gd name="connsiteY33" fmla="*/ 1449236 h 1511761"/>
              <a:gd name="connsiteX34" fmla="*/ 1091094 w 1514580"/>
              <a:gd name="connsiteY34" fmla="*/ 1295034 h 1511761"/>
              <a:gd name="connsiteX35" fmla="*/ 1159488 w 1514580"/>
              <a:gd name="connsiteY35" fmla="*/ 1395350 h 1511761"/>
              <a:gd name="connsiteX36" fmla="*/ 1109335 w 1514580"/>
              <a:gd name="connsiteY36" fmla="*/ 1422572 h 1511761"/>
              <a:gd name="connsiteX37" fmla="*/ 1056863 w 1514580"/>
              <a:gd name="connsiteY37" fmla="*/ 1313614 h 1511761"/>
              <a:gd name="connsiteX38" fmla="*/ 424132 w 1514580"/>
              <a:gd name="connsiteY38" fmla="*/ 1294086 h 1511761"/>
              <a:gd name="connsiteX39" fmla="*/ 458213 w 1514580"/>
              <a:gd name="connsiteY39" fmla="*/ 1312585 h 1511761"/>
              <a:gd name="connsiteX40" fmla="*/ 405246 w 1514580"/>
              <a:gd name="connsiteY40" fmla="*/ 1422572 h 1511761"/>
              <a:gd name="connsiteX41" fmla="*/ 355092 w 1514580"/>
              <a:gd name="connsiteY41" fmla="*/ 1395350 h 1511761"/>
              <a:gd name="connsiteX42" fmla="*/ 1167395 w 1514580"/>
              <a:gd name="connsiteY42" fmla="*/ 1238909 h 1511761"/>
              <a:gd name="connsiteX43" fmla="*/ 1249329 w 1514580"/>
              <a:gd name="connsiteY43" fmla="*/ 1327212 h 1511761"/>
              <a:gd name="connsiteX44" fmla="*/ 1205345 w 1514580"/>
              <a:gd name="connsiteY44" fmla="*/ 1363502 h 1511761"/>
              <a:gd name="connsiteX45" fmla="*/ 1137318 w 1514580"/>
              <a:gd name="connsiteY45" fmla="*/ 1263725 h 1511761"/>
              <a:gd name="connsiteX46" fmla="*/ 348222 w 1514580"/>
              <a:gd name="connsiteY46" fmla="*/ 1237791 h 1511761"/>
              <a:gd name="connsiteX47" fmla="*/ 378124 w 1514580"/>
              <a:gd name="connsiteY47" fmla="*/ 1262462 h 1511761"/>
              <a:gd name="connsiteX48" fmla="*/ 309236 w 1514580"/>
              <a:gd name="connsiteY48" fmla="*/ 1363502 h 1511761"/>
              <a:gd name="connsiteX49" fmla="*/ 265252 w 1514580"/>
              <a:gd name="connsiteY49" fmla="*/ 1327212 h 1511761"/>
              <a:gd name="connsiteX50" fmla="*/ 1235402 w 1514580"/>
              <a:gd name="connsiteY50" fmla="*/ 1172866 h 1511761"/>
              <a:gd name="connsiteX51" fmla="*/ 1328976 w 1514580"/>
              <a:gd name="connsiteY51" fmla="*/ 1247489 h 1511761"/>
              <a:gd name="connsiteX52" fmla="*/ 1292775 w 1514580"/>
              <a:gd name="connsiteY52" fmla="*/ 1291365 h 1511761"/>
              <a:gd name="connsiteX53" fmla="*/ 1292465 w 1514580"/>
              <a:gd name="connsiteY53" fmla="*/ 1291621 h 1511761"/>
              <a:gd name="connsiteX54" fmla="*/ 1210397 w 1514580"/>
              <a:gd name="connsiteY54" fmla="*/ 1203172 h 1511761"/>
              <a:gd name="connsiteX55" fmla="*/ 280621 w 1514580"/>
              <a:gd name="connsiteY55" fmla="*/ 1171715 h 1511761"/>
              <a:gd name="connsiteX56" fmla="*/ 305450 w 1514580"/>
              <a:gd name="connsiteY56" fmla="*/ 1201808 h 1511761"/>
              <a:gd name="connsiteX57" fmla="*/ 222116 w 1514580"/>
              <a:gd name="connsiteY57" fmla="*/ 1291622 h 1511761"/>
              <a:gd name="connsiteX58" fmla="*/ 221805 w 1514580"/>
              <a:gd name="connsiteY58" fmla="*/ 1291365 h 1511761"/>
              <a:gd name="connsiteX59" fmla="*/ 185604 w 1514580"/>
              <a:gd name="connsiteY59" fmla="*/ 1247489 h 1511761"/>
              <a:gd name="connsiteX60" fmla="*/ 1293943 w 1514580"/>
              <a:gd name="connsiteY60" fmla="*/ 1097950 h 1511761"/>
              <a:gd name="connsiteX61" fmla="*/ 1397076 w 1514580"/>
              <a:gd name="connsiteY61" fmla="*/ 1157494 h 1511761"/>
              <a:gd name="connsiteX62" fmla="*/ 1385247 w 1514580"/>
              <a:gd name="connsiteY62" fmla="*/ 1179288 h 1511761"/>
              <a:gd name="connsiteX63" fmla="*/ 1364512 w 1514580"/>
              <a:gd name="connsiteY63" fmla="*/ 1204419 h 1511761"/>
              <a:gd name="connsiteX64" fmla="*/ 1270937 w 1514580"/>
              <a:gd name="connsiteY64" fmla="*/ 1129796 h 1511761"/>
              <a:gd name="connsiteX65" fmla="*/ 1287656 w 1514580"/>
              <a:gd name="connsiteY65" fmla="*/ 1109533 h 1511761"/>
              <a:gd name="connsiteX66" fmla="*/ 222458 w 1514580"/>
              <a:gd name="connsiteY66" fmla="*/ 1096899 h 1511761"/>
              <a:gd name="connsiteX67" fmla="*/ 229316 w 1514580"/>
              <a:gd name="connsiteY67" fmla="*/ 1109533 h 1511761"/>
              <a:gd name="connsiteX68" fmla="*/ 245086 w 1514580"/>
              <a:gd name="connsiteY68" fmla="*/ 1128646 h 1511761"/>
              <a:gd name="connsiteX69" fmla="*/ 150069 w 1514580"/>
              <a:gd name="connsiteY69" fmla="*/ 1204420 h 1511761"/>
              <a:gd name="connsiteX70" fmla="*/ 129333 w 1514580"/>
              <a:gd name="connsiteY70" fmla="*/ 1179288 h 1511761"/>
              <a:gd name="connsiteX71" fmla="*/ 117504 w 1514580"/>
              <a:gd name="connsiteY71" fmla="*/ 1157494 h 1511761"/>
              <a:gd name="connsiteX72" fmla="*/ 1339343 w 1514580"/>
              <a:gd name="connsiteY72" fmla="*/ 1014307 h 1511761"/>
              <a:gd name="connsiteX73" fmla="*/ 1451008 w 1514580"/>
              <a:gd name="connsiteY73" fmla="*/ 1058132 h 1511761"/>
              <a:gd name="connsiteX74" fmla="*/ 1423718 w 1514580"/>
              <a:gd name="connsiteY74" fmla="*/ 1108410 h 1511761"/>
              <a:gd name="connsiteX75" fmla="*/ 1320585 w 1514580"/>
              <a:gd name="connsiteY75" fmla="*/ 1048866 h 1511761"/>
              <a:gd name="connsiteX76" fmla="*/ 177209 w 1514580"/>
              <a:gd name="connsiteY76" fmla="*/ 1013533 h 1511761"/>
              <a:gd name="connsiteX77" fmla="*/ 195817 w 1514580"/>
              <a:gd name="connsiteY77" fmla="*/ 1047815 h 1511761"/>
              <a:gd name="connsiteX78" fmla="*/ 90862 w 1514580"/>
              <a:gd name="connsiteY78" fmla="*/ 1108410 h 1511761"/>
              <a:gd name="connsiteX79" fmla="*/ 63572 w 1514580"/>
              <a:gd name="connsiteY79" fmla="*/ 1058132 h 1511761"/>
              <a:gd name="connsiteX80" fmla="*/ 1370304 w 1514580"/>
              <a:gd name="connsiteY80" fmla="*/ 924429 h 1511761"/>
              <a:gd name="connsiteX81" fmla="*/ 1486050 w 1514580"/>
              <a:gd name="connsiteY81" fmla="*/ 950847 h 1511761"/>
              <a:gd name="connsiteX82" fmla="*/ 1469153 w 1514580"/>
              <a:gd name="connsiteY82" fmla="*/ 1005278 h 1511761"/>
              <a:gd name="connsiteX83" fmla="*/ 1358667 w 1514580"/>
              <a:gd name="connsiteY83" fmla="*/ 961916 h 1511761"/>
              <a:gd name="connsiteX84" fmla="*/ 146510 w 1514580"/>
              <a:gd name="connsiteY84" fmla="*/ 923920 h 1511761"/>
              <a:gd name="connsiteX85" fmla="*/ 158045 w 1514580"/>
              <a:gd name="connsiteY85" fmla="*/ 961079 h 1511761"/>
              <a:gd name="connsiteX86" fmla="*/ 45427 w 1514580"/>
              <a:gd name="connsiteY86" fmla="*/ 1005278 h 1511761"/>
              <a:gd name="connsiteX87" fmla="*/ 28531 w 1514580"/>
              <a:gd name="connsiteY87" fmla="*/ 950848 h 1511761"/>
              <a:gd name="connsiteX88" fmla="*/ 1388734 w 1514580"/>
              <a:gd name="connsiteY88" fmla="*/ 831193 h 1511761"/>
              <a:gd name="connsiteX89" fmla="*/ 1509611 w 1514580"/>
              <a:gd name="connsiteY89" fmla="*/ 840252 h 1511761"/>
              <a:gd name="connsiteX90" fmla="*/ 1500952 w 1514580"/>
              <a:gd name="connsiteY90" fmla="*/ 896984 h 1511761"/>
              <a:gd name="connsiteX91" fmla="*/ 1384775 w 1514580"/>
              <a:gd name="connsiteY91" fmla="*/ 870468 h 1511761"/>
              <a:gd name="connsiteX92" fmla="*/ 128221 w 1514580"/>
              <a:gd name="connsiteY92" fmla="*/ 831016 h 1511761"/>
              <a:gd name="connsiteX93" fmla="*/ 132144 w 1514580"/>
              <a:gd name="connsiteY93" fmla="*/ 869934 h 1511761"/>
              <a:gd name="connsiteX94" fmla="*/ 13628 w 1514580"/>
              <a:gd name="connsiteY94" fmla="*/ 896984 h 1511761"/>
              <a:gd name="connsiteX95" fmla="*/ 4970 w 1514580"/>
              <a:gd name="connsiteY95" fmla="*/ 840252 h 1511761"/>
              <a:gd name="connsiteX96" fmla="*/ 1513133 w 1514580"/>
              <a:gd name="connsiteY96" fmla="*/ 727231 h 1511761"/>
              <a:gd name="connsiteX97" fmla="*/ 1514580 w 1514580"/>
              <a:gd name="connsiteY97" fmla="*/ 755880 h 1511761"/>
              <a:gd name="connsiteX98" fmla="*/ 1513133 w 1514580"/>
              <a:gd name="connsiteY98" fmla="*/ 784530 h 1511761"/>
              <a:gd name="connsiteX99" fmla="*/ 1394335 w 1514580"/>
              <a:gd name="connsiteY99" fmla="*/ 775628 h 1511761"/>
              <a:gd name="connsiteX100" fmla="*/ 1396643 w 1514580"/>
              <a:gd name="connsiteY100" fmla="*/ 752734 h 1511761"/>
              <a:gd name="connsiteX101" fmla="*/ 1394965 w 1514580"/>
              <a:gd name="connsiteY101" fmla="*/ 736086 h 1511761"/>
              <a:gd name="connsiteX102" fmla="*/ 1447 w 1514580"/>
              <a:gd name="connsiteY102" fmla="*/ 727231 h 1511761"/>
              <a:gd name="connsiteX103" fmla="*/ 121989 w 1514580"/>
              <a:gd name="connsiteY103" fmla="*/ 736264 h 1511761"/>
              <a:gd name="connsiteX104" fmla="*/ 120329 w 1514580"/>
              <a:gd name="connsiteY104" fmla="*/ 752734 h 1511761"/>
              <a:gd name="connsiteX105" fmla="*/ 122619 w 1514580"/>
              <a:gd name="connsiteY105" fmla="*/ 775450 h 1511761"/>
              <a:gd name="connsiteX106" fmla="*/ 1447 w 1514580"/>
              <a:gd name="connsiteY106" fmla="*/ 784530 h 1511761"/>
              <a:gd name="connsiteX107" fmla="*/ 0 w 1514580"/>
              <a:gd name="connsiteY107" fmla="*/ 755880 h 1511761"/>
              <a:gd name="connsiteX108" fmla="*/ 1500952 w 1514580"/>
              <a:gd name="connsiteY108" fmla="*/ 614777 h 1511761"/>
              <a:gd name="connsiteX109" fmla="*/ 1509611 w 1514580"/>
              <a:gd name="connsiteY109" fmla="*/ 671509 h 1511761"/>
              <a:gd name="connsiteX110" fmla="*/ 1389363 w 1514580"/>
              <a:gd name="connsiteY110" fmla="*/ 680520 h 1511761"/>
              <a:gd name="connsiteX111" fmla="*/ 1385395 w 1514580"/>
              <a:gd name="connsiteY111" fmla="*/ 641152 h 1511761"/>
              <a:gd name="connsiteX112" fmla="*/ 13628 w 1514580"/>
              <a:gd name="connsiteY112" fmla="*/ 614777 h 1511761"/>
              <a:gd name="connsiteX113" fmla="*/ 131524 w 1514580"/>
              <a:gd name="connsiteY113" fmla="*/ 641686 h 1511761"/>
              <a:gd name="connsiteX114" fmla="*/ 127591 w 1514580"/>
              <a:gd name="connsiteY114" fmla="*/ 680698 h 1511761"/>
              <a:gd name="connsiteX115" fmla="*/ 4970 w 1514580"/>
              <a:gd name="connsiteY115" fmla="*/ 671509 h 1511761"/>
              <a:gd name="connsiteX116" fmla="*/ 1469153 w 1514580"/>
              <a:gd name="connsiteY116" fmla="*/ 506482 h 1511761"/>
              <a:gd name="connsiteX117" fmla="*/ 1486050 w 1514580"/>
              <a:gd name="connsiteY117" fmla="*/ 560913 h 1511761"/>
              <a:gd name="connsiteX118" fmla="*/ 1372128 w 1514580"/>
              <a:gd name="connsiteY118" fmla="*/ 586915 h 1511761"/>
              <a:gd name="connsiteX119" fmla="*/ 1360409 w 1514580"/>
              <a:gd name="connsiteY119" fmla="*/ 549162 h 1511761"/>
              <a:gd name="connsiteX120" fmla="*/ 45427 w 1514580"/>
              <a:gd name="connsiteY120" fmla="*/ 506482 h 1511761"/>
              <a:gd name="connsiteX121" fmla="*/ 156304 w 1514580"/>
              <a:gd name="connsiteY121" fmla="*/ 549998 h 1511761"/>
              <a:gd name="connsiteX122" fmla="*/ 144686 w 1514580"/>
              <a:gd name="connsiteY122" fmla="*/ 587426 h 1511761"/>
              <a:gd name="connsiteX123" fmla="*/ 28530 w 1514580"/>
              <a:gd name="connsiteY123" fmla="*/ 560914 h 1511761"/>
              <a:gd name="connsiteX124" fmla="*/ 90862 w 1514580"/>
              <a:gd name="connsiteY124" fmla="*/ 403351 h 1511761"/>
              <a:gd name="connsiteX125" fmla="*/ 193216 w 1514580"/>
              <a:gd name="connsiteY125" fmla="*/ 462445 h 1511761"/>
              <a:gd name="connsiteX126" fmla="*/ 174393 w 1514580"/>
              <a:gd name="connsiteY126" fmla="*/ 497123 h 1511761"/>
              <a:gd name="connsiteX127" fmla="*/ 63572 w 1514580"/>
              <a:gd name="connsiteY127" fmla="*/ 453629 h 1511761"/>
              <a:gd name="connsiteX128" fmla="*/ 1423719 w 1514580"/>
              <a:gd name="connsiteY128" fmla="*/ 403351 h 1511761"/>
              <a:gd name="connsiteX129" fmla="*/ 1451008 w 1514580"/>
              <a:gd name="connsiteY129" fmla="*/ 453628 h 1511761"/>
              <a:gd name="connsiteX130" fmla="*/ 1342159 w 1514580"/>
              <a:gd name="connsiteY130" fmla="*/ 496349 h 1511761"/>
              <a:gd name="connsiteX131" fmla="*/ 1323186 w 1514580"/>
              <a:gd name="connsiteY131" fmla="*/ 461394 h 1511761"/>
              <a:gd name="connsiteX132" fmla="*/ 1364512 w 1514580"/>
              <a:gd name="connsiteY132" fmla="*/ 307341 h 1511761"/>
              <a:gd name="connsiteX133" fmla="*/ 1385247 w 1514580"/>
              <a:gd name="connsiteY133" fmla="*/ 332472 h 1511761"/>
              <a:gd name="connsiteX134" fmla="*/ 1397077 w 1514580"/>
              <a:gd name="connsiteY134" fmla="*/ 354267 h 1511761"/>
              <a:gd name="connsiteX135" fmla="*/ 1296544 w 1514580"/>
              <a:gd name="connsiteY135" fmla="*/ 412310 h 1511761"/>
              <a:gd name="connsiteX136" fmla="*/ 1287656 w 1514580"/>
              <a:gd name="connsiteY136" fmla="*/ 395935 h 1511761"/>
              <a:gd name="connsiteX137" fmla="*/ 1274069 w 1514580"/>
              <a:gd name="connsiteY137" fmla="*/ 379467 h 1511761"/>
              <a:gd name="connsiteX138" fmla="*/ 150068 w 1514580"/>
              <a:gd name="connsiteY138" fmla="*/ 307341 h 1511761"/>
              <a:gd name="connsiteX139" fmla="*/ 241954 w 1514580"/>
              <a:gd name="connsiteY139" fmla="*/ 380618 h 1511761"/>
              <a:gd name="connsiteX140" fmla="*/ 229316 w 1514580"/>
              <a:gd name="connsiteY140" fmla="*/ 395935 h 1511761"/>
              <a:gd name="connsiteX141" fmla="*/ 219858 w 1514580"/>
              <a:gd name="connsiteY141" fmla="*/ 413361 h 1511761"/>
              <a:gd name="connsiteX142" fmla="*/ 117503 w 1514580"/>
              <a:gd name="connsiteY142" fmla="*/ 354267 h 1511761"/>
              <a:gd name="connsiteX143" fmla="*/ 129333 w 1514580"/>
              <a:gd name="connsiteY143" fmla="*/ 332472 h 1511761"/>
              <a:gd name="connsiteX144" fmla="*/ 222115 w 1514580"/>
              <a:gd name="connsiteY144" fmla="*/ 220140 h 1511761"/>
              <a:gd name="connsiteX145" fmla="*/ 302702 w 1514580"/>
              <a:gd name="connsiteY145" fmla="*/ 306992 h 1511761"/>
              <a:gd name="connsiteX146" fmla="*/ 277490 w 1514580"/>
              <a:gd name="connsiteY146" fmla="*/ 337549 h 1511761"/>
              <a:gd name="connsiteX147" fmla="*/ 185604 w 1514580"/>
              <a:gd name="connsiteY147" fmla="*/ 264272 h 1511761"/>
              <a:gd name="connsiteX148" fmla="*/ 221805 w 1514580"/>
              <a:gd name="connsiteY148" fmla="*/ 220395 h 1511761"/>
              <a:gd name="connsiteX149" fmla="*/ 1292465 w 1514580"/>
              <a:gd name="connsiteY149" fmla="*/ 220139 h 1511761"/>
              <a:gd name="connsiteX150" fmla="*/ 1292775 w 1514580"/>
              <a:gd name="connsiteY150" fmla="*/ 220395 h 1511761"/>
              <a:gd name="connsiteX151" fmla="*/ 1328977 w 1514580"/>
              <a:gd name="connsiteY151" fmla="*/ 264272 h 1511761"/>
              <a:gd name="connsiteX152" fmla="*/ 1238533 w 1514580"/>
              <a:gd name="connsiteY152" fmla="*/ 336398 h 1511761"/>
              <a:gd name="connsiteX153" fmla="*/ 1213144 w 1514580"/>
              <a:gd name="connsiteY153" fmla="*/ 305627 h 1511761"/>
              <a:gd name="connsiteX154" fmla="*/ 309235 w 1514580"/>
              <a:gd name="connsiteY154" fmla="*/ 148259 h 1511761"/>
              <a:gd name="connsiteX155" fmla="*/ 375378 w 1514580"/>
              <a:gd name="connsiteY155" fmla="*/ 245272 h 1511761"/>
              <a:gd name="connsiteX156" fmla="*/ 344915 w 1514580"/>
              <a:gd name="connsiteY156" fmla="*/ 270406 h 1511761"/>
              <a:gd name="connsiteX157" fmla="*/ 265251 w 1514580"/>
              <a:gd name="connsiteY157" fmla="*/ 184549 h 1511761"/>
              <a:gd name="connsiteX158" fmla="*/ 1205345 w 1514580"/>
              <a:gd name="connsiteY158" fmla="*/ 148259 h 1511761"/>
              <a:gd name="connsiteX159" fmla="*/ 1249329 w 1514580"/>
              <a:gd name="connsiteY159" fmla="*/ 184549 h 1511761"/>
              <a:gd name="connsiteX160" fmla="*/ 1170702 w 1514580"/>
              <a:gd name="connsiteY160" fmla="*/ 269288 h 1511761"/>
              <a:gd name="connsiteX161" fmla="*/ 1140064 w 1514580"/>
              <a:gd name="connsiteY161" fmla="*/ 244009 h 1511761"/>
              <a:gd name="connsiteX162" fmla="*/ 405245 w 1514580"/>
              <a:gd name="connsiteY162" fmla="*/ 89189 h 1511761"/>
              <a:gd name="connsiteX163" fmla="*/ 455810 w 1514580"/>
              <a:gd name="connsiteY163" fmla="*/ 194188 h 1511761"/>
              <a:gd name="connsiteX164" fmla="*/ 421001 w 1514580"/>
              <a:gd name="connsiteY164" fmla="*/ 213082 h 1511761"/>
              <a:gd name="connsiteX165" fmla="*/ 355092 w 1514580"/>
              <a:gd name="connsiteY165" fmla="*/ 116411 h 1511761"/>
              <a:gd name="connsiteX166" fmla="*/ 1109334 w 1514580"/>
              <a:gd name="connsiteY166" fmla="*/ 89188 h 1511761"/>
              <a:gd name="connsiteX167" fmla="*/ 1159488 w 1514580"/>
              <a:gd name="connsiteY167" fmla="*/ 116411 h 1511761"/>
              <a:gd name="connsiteX168" fmla="*/ 1094225 w 1514580"/>
              <a:gd name="connsiteY168" fmla="*/ 212134 h 1511761"/>
              <a:gd name="connsiteX169" fmla="*/ 1059265 w 1514580"/>
              <a:gd name="connsiteY169" fmla="*/ 193158 h 1511761"/>
              <a:gd name="connsiteX170" fmla="*/ 1006136 w 1514580"/>
              <a:gd name="connsiteY170" fmla="*/ 43846 h 1511761"/>
              <a:gd name="connsiteX171" fmla="*/ 1052062 w 1514580"/>
              <a:gd name="connsiteY171" fmla="*/ 58102 h 1511761"/>
              <a:gd name="connsiteX172" fmla="*/ 1060210 w 1514580"/>
              <a:gd name="connsiteY172" fmla="*/ 62525 h 1511761"/>
              <a:gd name="connsiteX173" fmla="*/ 1010141 w 1514580"/>
              <a:gd name="connsiteY173" fmla="*/ 166495 h 1511761"/>
              <a:gd name="connsiteX174" fmla="*/ 1006885 w 1514580"/>
              <a:gd name="connsiteY174" fmla="*/ 164728 h 1511761"/>
              <a:gd name="connsiteX175" fmla="*/ 972173 w 1514580"/>
              <a:gd name="connsiteY175" fmla="*/ 153952 h 1511761"/>
              <a:gd name="connsiteX176" fmla="*/ 508444 w 1514580"/>
              <a:gd name="connsiteY176" fmla="*/ 43846 h 1511761"/>
              <a:gd name="connsiteX177" fmla="*/ 542617 w 1514580"/>
              <a:gd name="connsiteY177" fmla="*/ 154630 h 1511761"/>
              <a:gd name="connsiteX178" fmla="*/ 510087 w 1514580"/>
              <a:gd name="connsiteY178" fmla="*/ 164728 h 1511761"/>
              <a:gd name="connsiteX179" fmla="*/ 504935 w 1514580"/>
              <a:gd name="connsiteY179" fmla="*/ 167524 h 1511761"/>
              <a:gd name="connsiteX180" fmla="*/ 454370 w 1514580"/>
              <a:gd name="connsiteY180" fmla="*/ 62525 h 1511761"/>
              <a:gd name="connsiteX181" fmla="*/ 462519 w 1514580"/>
              <a:gd name="connsiteY181" fmla="*/ 58102 h 1511761"/>
              <a:gd name="connsiteX182" fmla="*/ 897627 w 1514580"/>
              <a:gd name="connsiteY182" fmla="*/ 12101 h 1511761"/>
              <a:gd name="connsiteX183" fmla="*/ 909911 w 1514580"/>
              <a:gd name="connsiteY183" fmla="*/ 13976 h 1511761"/>
              <a:gd name="connsiteX184" fmla="*/ 952817 w 1514580"/>
              <a:gd name="connsiteY184" fmla="*/ 27295 h 1511761"/>
              <a:gd name="connsiteX185" fmla="*/ 918854 w 1514580"/>
              <a:gd name="connsiteY185" fmla="*/ 137401 h 1511761"/>
              <a:gd name="connsiteX186" fmla="*/ 887097 w 1514580"/>
              <a:gd name="connsiteY186" fmla="*/ 127543 h 1511761"/>
              <a:gd name="connsiteX187" fmla="*/ 880330 w 1514580"/>
              <a:gd name="connsiteY187" fmla="*/ 126861 h 1511761"/>
              <a:gd name="connsiteX188" fmla="*/ 616953 w 1514580"/>
              <a:gd name="connsiteY188" fmla="*/ 12101 h 1511761"/>
              <a:gd name="connsiteX189" fmla="*/ 634287 w 1514580"/>
              <a:gd name="connsiteY189" fmla="*/ 127099 h 1511761"/>
              <a:gd name="connsiteX190" fmla="*/ 629875 w 1514580"/>
              <a:gd name="connsiteY190" fmla="*/ 127543 h 1511761"/>
              <a:gd name="connsiteX191" fmla="*/ 595935 w 1514580"/>
              <a:gd name="connsiteY191" fmla="*/ 138079 h 1511761"/>
              <a:gd name="connsiteX192" fmla="*/ 561763 w 1514580"/>
              <a:gd name="connsiteY192" fmla="*/ 27295 h 1511761"/>
              <a:gd name="connsiteX193" fmla="*/ 604670 w 1514580"/>
              <a:gd name="connsiteY193" fmla="*/ 13976 h 1511761"/>
              <a:gd name="connsiteX194" fmla="*/ 785205 w 1514580"/>
              <a:gd name="connsiteY194" fmla="*/ 0 h 1511761"/>
              <a:gd name="connsiteX195" fmla="*/ 834719 w 1514580"/>
              <a:gd name="connsiteY195" fmla="*/ 2500 h 1511761"/>
              <a:gd name="connsiteX196" fmla="*/ 842437 w 1514580"/>
              <a:gd name="connsiteY196" fmla="*/ 3678 h 1511761"/>
              <a:gd name="connsiteX197" fmla="*/ 824715 w 1514580"/>
              <a:gd name="connsiteY197" fmla="*/ 121255 h 1511761"/>
              <a:gd name="connsiteX198" fmla="*/ 785205 w 1514580"/>
              <a:gd name="connsiteY198" fmla="*/ 117272 h 1511761"/>
              <a:gd name="connsiteX199" fmla="*/ 729376 w 1514580"/>
              <a:gd name="connsiteY199" fmla="*/ 0 h 1511761"/>
              <a:gd name="connsiteX200" fmla="*/ 729376 w 1514580"/>
              <a:gd name="connsiteY200" fmla="*/ 117513 h 1511761"/>
              <a:gd name="connsiteX201" fmla="*/ 689901 w 1514580"/>
              <a:gd name="connsiteY201" fmla="*/ 121492 h 1511761"/>
              <a:gd name="connsiteX202" fmla="*/ 672144 w 1514580"/>
              <a:gd name="connsiteY202" fmla="*/ 3678 h 1511761"/>
              <a:gd name="connsiteX203" fmla="*/ 679862 w 1514580"/>
              <a:gd name="connsiteY203" fmla="*/ 2500 h 1511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</a:cxnLst>
            <a:rect l="l" t="t" r="r" b="b"/>
            <a:pathLst>
              <a:path w="1514580" h="1511761">
                <a:moveTo>
                  <a:pt x="823781" y="1384308"/>
                </a:moveTo>
                <a:lnTo>
                  <a:pt x="842437" y="1508083"/>
                </a:lnTo>
                <a:lnTo>
                  <a:pt x="834719" y="1509260"/>
                </a:lnTo>
                <a:lnTo>
                  <a:pt x="785205" y="1511761"/>
                </a:lnTo>
                <a:lnTo>
                  <a:pt x="785205" y="1388197"/>
                </a:lnTo>
                <a:close/>
                <a:moveTo>
                  <a:pt x="690836" y="1384071"/>
                </a:moveTo>
                <a:lnTo>
                  <a:pt x="729376" y="1387956"/>
                </a:lnTo>
                <a:lnTo>
                  <a:pt x="729376" y="1511761"/>
                </a:lnTo>
                <a:lnTo>
                  <a:pt x="679862" y="1509260"/>
                </a:lnTo>
                <a:lnTo>
                  <a:pt x="672144" y="1508083"/>
                </a:lnTo>
                <a:close/>
                <a:moveTo>
                  <a:pt x="917082" y="1368617"/>
                </a:moveTo>
                <a:lnTo>
                  <a:pt x="952817" y="1484466"/>
                </a:lnTo>
                <a:lnTo>
                  <a:pt x="909911" y="1497785"/>
                </a:lnTo>
                <a:lnTo>
                  <a:pt x="897627" y="1499660"/>
                </a:lnTo>
                <a:lnTo>
                  <a:pt x="879395" y="1378702"/>
                </a:lnTo>
                <a:lnTo>
                  <a:pt x="887097" y="1377925"/>
                </a:lnTo>
                <a:close/>
                <a:moveTo>
                  <a:pt x="597708" y="1367940"/>
                </a:moveTo>
                <a:lnTo>
                  <a:pt x="629875" y="1377925"/>
                </a:lnTo>
                <a:lnTo>
                  <a:pt x="635221" y="1378464"/>
                </a:lnTo>
                <a:lnTo>
                  <a:pt x="616954" y="1499660"/>
                </a:lnTo>
                <a:lnTo>
                  <a:pt x="604670" y="1497785"/>
                </a:lnTo>
                <a:lnTo>
                  <a:pt x="561764" y="1484466"/>
                </a:lnTo>
                <a:close/>
                <a:moveTo>
                  <a:pt x="1007739" y="1340277"/>
                </a:moveTo>
                <a:lnTo>
                  <a:pt x="1060211" y="1449236"/>
                </a:lnTo>
                <a:lnTo>
                  <a:pt x="1052062" y="1453659"/>
                </a:lnTo>
                <a:lnTo>
                  <a:pt x="1006136" y="1467915"/>
                </a:lnTo>
                <a:lnTo>
                  <a:pt x="970402" y="1352066"/>
                </a:lnTo>
                <a:lnTo>
                  <a:pt x="1006885" y="1340741"/>
                </a:lnTo>
                <a:close/>
                <a:moveTo>
                  <a:pt x="507337" y="1339248"/>
                </a:moveTo>
                <a:lnTo>
                  <a:pt x="510087" y="1340741"/>
                </a:lnTo>
                <a:lnTo>
                  <a:pt x="544388" y="1351388"/>
                </a:lnTo>
                <a:lnTo>
                  <a:pt x="508444" y="1467915"/>
                </a:lnTo>
                <a:lnTo>
                  <a:pt x="462519" y="1453659"/>
                </a:lnTo>
                <a:lnTo>
                  <a:pt x="454370" y="1449236"/>
                </a:lnTo>
                <a:close/>
                <a:moveTo>
                  <a:pt x="1091094" y="1295034"/>
                </a:moveTo>
                <a:lnTo>
                  <a:pt x="1159488" y="1395350"/>
                </a:lnTo>
                <a:lnTo>
                  <a:pt x="1109335" y="1422572"/>
                </a:lnTo>
                <a:lnTo>
                  <a:pt x="1056863" y="1313614"/>
                </a:lnTo>
                <a:close/>
                <a:moveTo>
                  <a:pt x="424132" y="1294086"/>
                </a:moveTo>
                <a:lnTo>
                  <a:pt x="458213" y="1312585"/>
                </a:lnTo>
                <a:lnTo>
                  <a:pt x="405246" y="1422572"/>
                </a:lnTo>
                <a:lnTo>
                  <a:pt x="355092" y="1395350"/>
                </a:lnTo>
                <a:close/>
                <a:moveTo>
                  <a:pt x="1167395" y="1238909"/>
                </a:moveTo>
                <a:lnTo>
                  <a:pt x="1249329" y="1327212"/>
                </a:lnTo>
                <a:lnTo>
                  <a:pt x="1205345" y="1363502"/>
                </a:lnTo>
                <a:lnTo>
                  <a:pt x="1137318" y="1263725"/>
                </a:lnTo>
                <a:close/>
                <a:moveTo>
                  <a:pt x="348222" y="1237791"/>
                </a:moveTo>
                <a:lnTo>
                  <a:pt x="378124" y="1262462"/>
                </a:lnTo>
                <a:lnTo>
                  <a:pt x="309236" y="1363502"/>
                </a:lnTo>
                <a:lnTo>
                  <a:pt x="265252" y="1327212"/>
                </a:lnTo>
                <a:close/>
                <a:moveTo>
                  <a:pt x="1235402" y="1172866"/>
                </a:moveTo>
                <a:lnTo>
                  <a:pt x="1328976" y="1247489"/>
                </a:lnTo>
                <a:lnTo>
                  <a:pt x="1292775" y="1291365"/>
                </a:lnTo>
                <a:lnTo>
                  <a:pt x="1292465" y="1291621"/>
                </a:lnTo>
                <a:lnTo>
                  <a:pt x="1210397" y="1203172"/>
                </a:lnTo>
                <a:close/>
                <a:moveTo>
                  <a:pt x="280621" y="1171715"/>
                </a:moveTo>
                <a:lnTo>
                  <a:pt x="305450" y="1201808"/>
                </a:lnTo>
                <a:lnTo>
                  <a:pt x="222116" y="1291622"/>
                </a:lnTo>
                <a:lnTo>
                  <a:pt x="221805" y="1291365"/>
                </a:lnTo>
                <a:lnTo>
                  <a:pt x="185604" y="1247489"/>
                </a:lnTo>
                <a:close/>
                <a:moveTo>
                  <a:pt x="1293943" y="1097950"/>
                </a:moveTo>
                <a:lnTo>
                  <a:pt x="1397076" y="1157494"/>
                </a:lnTo>
                <a:lnTo>
                  <a:pt x="1385247" y="1179288"/>
                </a:lnTo>
                <a:lnTo>
                  <a:pt x="1364512" y="1204419"/>
                </a:lnTo>
                <a:lnTo>
                  <a:pt x="1270937" y="1129796"/>
                </a:lnTo>
                <a:lnTo>
                  <a:pt x="1287656" y="1109533"/>
                </a:lnTo>
                <a:close/>
                <a:moveTo>
                  <a:pt x="222458" y="1096899"/>
                </a:moveTo>
                <a:lnTo>
                  <a:pt x="229316" y="1109533"/>
                </a:lnTo>
                <a:lnTo>
                  <a:pt x="245086" y="1128646"/>
                </a:lnTo>
                <a:lnTo>
                  <a:pt x="150069" y="1204420"/>
                </a:lnTo>
                <a:lnTo>
                  <a:pt x="129333" y="1179288"/>
                </a:lnTo>
                <a:lnTo>
                  <a:pt x="117504" y="1157494"/>
                </a:lnTo>
                <a:close/>
                <a:moveTo>
                  <a:pt x="1339343" y="1014307"/>
                </a:moveTo>
                <a:lnTo>
                  <a:pt x="1451008" y="1058132"/>
                </a:lnTo>
                <a:lnTo>
                  <a:pt x="1423718" y="1108410"/>
                </a:lnTo>
                <a:lnTo>
                  <a:pt x="1320585" y="1048866"/>
                </a:lnTo>
                <a:close/>
                <a:moveTo>
                  <a:pt x="177209" y="1013533"/>
                </a:moveTo>
                <a:lnTo>
                  <a:pt x="195817" y="1047815"/>
                </a:lnTo>
                <a:lnTo>
                  <a:pt x="90862" y="1108410"/>
                </a:lnTo>
                <a:lnTo>
                  <a:pt x="63572" y="1058132"/>
                </a:lnTo>
                <a:close/>
                <a:moveTo>
                  <a:pt x="1370304" y="924429"/>
                </a:moveTo>
                <a:lnTo>
                  <a:pt x="1486050" y="950847"/>
                </a:lnTo>
                <a:lnTo>
                  <a:pt x="1469153" y="1005278"/>
                </a:lnTo>
                <a:lnTo>
                  <a:pt x="1358667" y="961916"/>
                </a:lnTo>
                <a:close/>
                <a:moveTo>
                  <a:pt x="146510" y="923920"/>
                </a:moveTo>
                <a:lnTo>
                  <a:pt x="158045" y="961079"/>
                </a:lnTo>
                <a:lnTo>
                  <a:pt x="45427" y="1005278"/>
                </a:lnTo>
                <a:lnTo>
                  <a:pt x="28531" y="950848"/>
                </a:lnTo>
                <a:close/>
                <a:moveTo>
                  <a:pt x="1388734" y="831193"/>
                </a:moveTo>
                <a:lnTo>
                  <a:pt x="1509611" y="840252"/>
                </a:lnTo>
                <a:lnTo>
                  <a:pt x="1500952" y="896984"/>
                </a:lnTo>
                <a:lnTo>
                  <a:pt x="1384775" y="870468"/>
                </a:lnTo>
                <a:close/>
                <a:moveTo>
                  <a:pt x="128221" y="831016"/>
                </a:moveTo>
                <a:lnTo>
                  <a:pt x="132144" y="869934"/>
                </a:lnTo>
                <a:lnTo>
                  <a:pt x="13628" y="896984"/>
                </a:lnTo>
                <a:lnTo>
                  <a:pt x="4970" y="840252"/>
                </a:lnTo>
                <a:close/>
                <a:moveTo>
                  <a:pt x="1513133" y="727231"/>
                </a:moveTo>
                <a:lnTo>
                  <a:pt x="1514580" y="755880"/>
                </a:lnTo>
                <a:lnTo>
                  <a:pt x="1513133" y="784530"/>
                </a:lnTo>
                <a:lnTo>
                  <a:pt x="1394335" y="775628"/>
                </a:lnTo>
                <a:lnTo>
                  <a:pt x="1396643" y="752734"/>
                </a:lnTo>
                <a:lnTo>
                  <a:pt x="1394965" y="736086"/>
                </a:lnTo>
                <a:close/>
                <a:moveTo>
                  <a:pt x="1447" y="727231"/>
                </a:moveTo>
                <a:lnTo>
                  <a:pt x="121989" y="736264"/>
                </a:lnTo>
                <a:lnTo>
                  <a:pt x="120329" y="752734"/>
                </a:lnTo>
                <a:lnTo>
                  <a:pt x="122619" y="775450"/>
                </a:lnTo>
                <a:lnTo>
                  <a:pt x="1447" y="784530"/>
                </a:lnTo>
                <a:lnTo>
                  <a:pt x="0" y="755880"/>
                </a:lnTo>
                <a:close/>
                <a:moveTo>
                  <a:pt x="1500952" y="614777"/>
                </a:moveTo>
                <a:lnTo>
                  <a:pt x="1509611" y="671509"/>
                </a:lnTo>
                <a:lnTo>
                  <a:pt x="1389363" y="680520"/>
                </a:lnTo>
                <a:lnTo>
                  <a:pt x="1385395" y="641152"/>
                </a:lnTo>
                <a:close/>
                <a:moveTo>
                  <a:pt x="13628" y="614777"/>
                </a:moveTo>
                <a:lnTo>
                  <a:pt x="131524" y="641686"/>
                </a:lnTo>
                <a:lnTo>
                  <a:pt x="127591" y="680698"/>
                </a:lnTo>
                <a:lnTo>
                  <a:pt x="4970" y="671509"/>
                </a:lnTo>
                <a:close/>
                <a:moveTo>
                  <a:pt x="1469153" y="506482"/>
                </a:moveTo>
                <a:lnTo>
                  <a:pt x="1486050" y="560913"/>
                </a:lnTo>
                <a:lnTo>
                  <a:pt x="1372128" y="586915"/>
                </a:lnTo>
                <a:lnTo>
                  <a:pt x="1360409" y="549162"/>
                </a:lnTo>
                <a:close/>
                <a:moveTo>
                  <a:pt x="45427" y="506482"/>
                </a:moveTo>
                <a:lnTo>
                  <a:pt x="156304" y="549998"/>
                </a:lnTo>
                <a:lnTo>
                  <a:pt x="144686" y="587426"/>
                </a:lnTo>
                <a:lnTo>
                  <a:pt x="28530" y="560914"/>
                </a:lnTo>
                <a:close/>
                <a:moveTo>
                  <a:pt x="90862" y="403351"/>
                </a:moveTo>
                <a:lnTo>
                  <a:pt x="193216" y="462445"/>
                </a:lnTo>
                <a:lnTo>
                  <a:pt x="174393" y="497123"/>
                </a:lnTo>
                <a:lnTo>
                  <a:pt x="63572" y="453629"/>
                </a:lnTo>
                <a:close/>
                <a:moveTo>
                  <a:pt x="1423719" y="403351"/>
                </a:moveTo>
                <a:lnTo>
                  <a:pt x="1451008" y="453628"/>
                </a:lnTo>
                <a:lnTo>
                  <a:pt x="1342159" y="496349"/>
                </a:lnTo>
                <a:lnTo>
                  <a:pt x="1323186" y="461394"/>
                </a:lnTo>
                <a:close/>
                <a:moveTo>
                  <a:pt x="1364512" y="307341"/>
                </a:moveTo>
                <a:lnTo>
                  <a:pt x="1385247" y="332472"/>
                </a:lnTo>
                <a:lnTo>
                  <a:pt x="1397077" y="354267"/>
                </a:lnTo>
                <a:lnTo>
                  <a:pt x="1296544" y="412310"/>
                </a:lnTo>
                <a:lnTo>
                  <a:pt x="1287656" y="395935"/>
                </a:lnTo>
                <a:lnTo>
                  <a:pt x="1274069" y="379467"/>
                </a:lnTo>
                <a:close/>
                <a:moveTo>
                  <a:pt x="150068" y="307341"/>
                </a:moveTo>
                <a:lnTo>
                  <a:pt x="241954" y="380618"/>
                </a:lnTo>
                <a:lnTo>
                  <a:pt x="229316" y="395935"/>
                </a:lnTo>
                <a:lnTo>
                  <a:pt x="219858" y="413361"/>
                </a:lnTo>
                <a:lnTo>
                  <a:pt x="117503" y="354267"/>
                </a:lnTo>
                <a:lnTo>
                  <a:pt x="129333" y="332472"/>
                </a:lnTo>
                <a:close/>
                <a:moveTo>
                  <a:pt x="222115" y="220140"/>
                </a:moveTo>
                <a:lnTo>
                  <a:pt x="302702" y="306992"/>
                </a:lnTo>
                <a:lnTo>
                  <a:pt x="277490" y="337549"/>
                </a:lnTo>
                <a:lnTo>
                  <a:pt x="185604" y="264272"/>
                </a:lnTo>
                <a:lnTo>
                  <a:pt x="221805" y="220395"/>
                </a:lnTo>
                <a:close/>
                <a:moveTo>
                  <a:pt x="1292465" y="220139"/>
                </a:moveTo>
                <a:lnTo>
                  <a:pt x="1292775" y="220395"/>
                </a:lnTo>
                <a:lnTo>
                  <a:pt x="1328977" y="264272"/>
                </a:lnTo>
                <a:lnTo>
                  <a:pt x="1238533" y="336398"/>
                </a:lnTo>
                <a:lnTo>
                  <a:pt x="1213144" y="305627"/>
                </a:lnTo>
                <a:close/>
                <a:moveTo>
                  <a:pt x="309235" y="148259"/>
                </a:moveTo>
                <a:lnTo>
                  <a:pt x="375378" y="245272"/>
                </a:lnTo>
                <a:lnTo>
                  <a:pt x="344915" y="270406"/>
                </a:lnTo>
                <a:lnTo>
                  <a:pt x="265251" y="184549"/>
                </a:lnTo>
                <a:close/>
                <a:moveTo>
                  <a:pt x="1205345" y="148259"/>
                </a:moveTo>
                <a:lnTo>
                  <a:pt x="1249329" y="184549"/>
                </a:lnTo>
                <a:lnTo>
                  <a:pt x="1170702" y="269288"/>
                </a:lnTo>
                <a:lnTo>
                  <a:pt x="1140064" y="244009"/>
                </a:lnTo>
                <a:close/>
                <a:moveTo>
                  <a:pt x="405245" y="89189"/>
                </a:moveTo>
                <a:lnTo>
                  <a:pt x="455810" y="194188"/>
                </a:lnTo>
                <a:lnTo>
                  <a:pt x="421001" y="213082"/>
                </a:lnTo>
                <a:lnTo>
                  <a:pt x="355092" y="116411"/>
                </a:lnTo>
                <a:close/>
                <a:moveTo>
                  <a:pt x="1109334" y="89188"/>
                </a:moveTo>
                <a:lnTo>
                  <a:pt x="1159488" y="116411"/>
                </a:lnTo>
                <a:lnTo>
                  <a:pt x="1094225" y="212134"/>
                </a:lnTo>
                <a:lnTo>
                  <a:pt x="1059265" y="193158"/>
                </a:lnTo>
                <a:close/>
                <a:moveTo>
                  <a:pt x="1006136" y="43846"/>
                </a:moveTo>
                <a:lnTo>
                  <a:pt x="1052062" y="58102"/>
                </a:lnTo>
                <a:lnTo>
                  <a:pt x="1060210" y="62525"/>
                </a:lnTo>
                <a:lnTo>
                  <a:pt x="1010141" y="166495"/>
                </a:lnTo>
                <a:lnTo>
                  <a:pt x="1006885" y="164728"/>
                </a:lnTo>
                <a:lnTo>
                  <a:pt x="972173" y="153952"/>
                </a:lnTo>
                <a:close/>
                <a:moveTo>
                  <a:pt x="508444" y="43846"/>
                </a:moveTo>
                <a:lnTo>
                  <a:pt x="542617" y="154630"/>
                </a:lnTo>
                <a:lnTo>
                  <a:pt x="510087" y="164728"/>
                </a:lnTo>
                <a:lnTo>
                  <a:pt x="504935" y="167524"/>
                </a:lnTo>
                <a:lnTo>
                  <a:pt x="454370" y="62525"/>
                </a:lnTo>
                <a:lnTo>
                  <a:pt x="462519" y="58102"/>
                </a:lnTo>
                <a:close/>
                <a:moveTo>
                  <a:pt x="897627" y="12101"/>
                </a:moveTo>
                <a:lnTo>
                  <a:pt x="909911" y="13976"/>
                </a:lnTo>
                <a:lnTo>
                  <a:pt x="952817" y="27295"/>
                </a:lnTo>
                <a:lnTo>
                  <a:pt x="918854" y="137401"/>
                </a:lnTo>
                <a:lnTo>
                  <a:pt x="887097" y="127543"/>
                </a:lnTo>
                <a:lnTo>
                  <a:pt x="880330" y="126861"/>
                </a:lnTo>
                <a:close/>
                <a:moveTo>
                  <a:pt x="616953" y="12101"/>
                </a:moveTo>
                <a:lnTo>
                  <a:pt x="634287" y="127099"/>
                </a:lnTo>
                <a:lnTo>
                  <a:pt x="629875" y="127543"/>
                </a:lnTo>
                <a:lnTo>
                  <a:pt x="595935" y="138079"/>
                </a:lnTo>
                <a:lnTo>
                  <a:pt x="561763" y="27295"/>
                </a:lnTo>
                <a:lnTo>
                  <a:pt x="604670" y="13976"/>
                </a:lnTo>
                <a:close/>
                <a:moveTo>
                  <a:pt x="785205" y="0"/>
                </a:moveTo>
                <a:lnTo>
                  <a:pt x="834719" y="2500"/>
                </a:lnTo>
                <a:lnTo>
                  <a:pt x="842437" y="3678"/>
                </a:lnTo>
                <a:lnTo>
                  <a:pt x="824715" y="121255"/>
                </a:lnTo>
                <a:lnTo>
                  <a:pt x="785205" y="117272"/>
                </a:lnTo>
                <a:close/>
                <a:moveTo>
                  <a:pt x="729376" y="0"/>
                </a:moveTo>
                <a:lnTo>
                  <a:pt x="729376" y="117513"/>
                </a:lnTo>
                <a:lnTo>
                  <a:pt x="689901" y="121492"/>
                </a:lnTo>
                <a:lnTo>
                  <a:pt x="672144" y="3678"/>
                </a:lnTo>
                <a:lnTo>
                  <a:pt x="679862" y="250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等腰三角形 37"/>
          <p:cNvSpPr/>
          <p:nvPr/>
        </p:nvSpPr>
        <p:spPr>
          <a:xfrm rot="14180350">
            <a:off x="10784808" y="4066163"/>
            <a:ext cx="937222" cy="807950"/>
          </a:xfrm>
          <a:prstGeom prst="triangle">
            <a:avLst/>
          </a:prstGeom>
          <a:noFill/>
          <a:ln w="19050">
            <a:gradFill>
              <a:gsLst>
                <a:gs pos="0">
                  <a:schemeClr val="accent1"/>
                </a:gs>
                <a:gs pos="50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 rot="10800000" flipV="1">
            <a:off x="4126011" y="1235419"/>
            <a:ext cx="3722544" cy="3722544"/>
          </a:xfrm>
          <a:prstGeom prst="ellipse">
            <a:avLst/>
          </a:prstGeom>
          <a:noFill/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4252736" y="1362144"/>
            <a:ext cx="3469094" cy="3469094"/>
            <a:chOff x="4010025" y="1343025"/>
            <a:chExt cx="4171950" cy="4171950"/>
          </a:xfrm>
        </p:grpSpPr>
        <p:sp>
          <p:nvSpPr>
            <p:cNvPr id="56" name="弧形 55"/>
            <p:cNvSpPr/>
            <p:nvPr/>
          </p:nvSpPr>
          <p:spPr>
            <a:xfrm>
              <a:off x="4155760" y="1488760"/>
              <a:ext cx="3880480" cy="3880480"/>
            </a:xfrm>
            <a:prstGeom prst="arc">
              <a:avLst>
                <a:gd name="adj1" fmla="val 2137315"/>
                <a:gd name="adj2" fmla="val 14452087"/>
              </a:avLst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4010025" y="1343025"/>
              <a:ext cx="4171950" cy="4171950"/>
            </a:xfrm>
            <a:prstGeom prst="ellipse">
              <a:avLst/>
            </a:prstGeom>
            <a:ln w="762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368926" y="1435875"/>
            <a:ext cx="3384826" cy="3100837"/>
            <a:chOff x="4665794" y="1467087"/>
            <a:chExt cx="3384826" cy="3100837"/>
          </a:xfrm>
        </p:grpSpPr>
        <p:grpSp>
          <p:nvGrpSpPr>
            <p:cNvPr id="35" name="组合 34"/>
            <p:cNvGrpSpPr/>
            <p:nvPr/>
          </p:nvGrpSpPr>
          <p:grpSpPr>
            <a:xfrm>
              <a:off x="4959307" y="1467087"/>
              <a:ext cx="308457" cy="308457"/>
              <a:chOff x="7720177" y="1756021"/>
              <a:chExt cx="424010" cy="424010"/>
            </a:xfrm>
          </p:grpSpPr>
          <p:sp>
            <p:nvSpPr>
              <p:cNvPr id="36" name="椭圆 35"/>
              <p:cNvSpPr/>
              <p:nvPr/>
            </p:nvSpPr>
            <p:spPr>
              <a:xfrm>
                <a:off x="7720177" y="1756021"/>
                <a:ext cx="424010" cy="424010"/>
              </a:xfrm>
              <a:prstGeom prst="ellipse">
                <a:avLst/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40" name="椭圆 39"/>
              <p:cNvSpPr/>
              <p:nvPr/>
            </p:nvSpPr>
            <p:spPr>
              <a:xfrm>
                <a:off x="7829719" y="1865563"/>
                <a:ext cx="204926" cy="204926"/>
              </a:xfrm>
              <a:prstGeom prst="ellipse">
                <a:avLst/>
              </a:prstGeom>
              <a:solidFill>
                <a:schemeClr val="accent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7742163" y="2938626"/>
              <a:ext cx="308457" cy="308457"/>
              <a:chOff x="7711415" y="1650349"/>
              <a:chExt cx="424010" cy="424010"/>
            </a:xfrm>
          </p:grpSpPr>
          <p:sp>
            <p:nvSpPr>
              <p:cNvPr id="42" name="椭圆 41"/>
              <p:cNvSpPr/>
              <p:nvPr/>
            </p:nvSpPr>
            <p:spPr>
              <a:xfrm>
                <a:off x="7711415" y="1650349"/>
                <a:ext cx="424010" cy="424010"/>
              </a:xfrm>
              <a:prstGeom prst="ellipse">
                <a:avLst/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43" name="椭圆 42"/>
              <p:cNvSpPr/>
              <p:nvPr/>
            </p:nvSpPr>
            <p:spPr>
              <a:xfrm>
                <a:off x="7820957" y="1759891"/>
                <a:ext cx="204926" cy="204926"/>
              </a:xfrm>
              <a:prstGeom prst="ellipse">
                <a:avLst/>
              </a:prstGeom>
              <a:solidFill>
                <a:schemeClr val="accent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4665794" y="4259467"/>
              <a:ext cx="308457" cy="308457"/>
              <a:chOff x="8266886" y="1738881"/>
              <a:chExt cx="424011" cy="424010"/>
            </a:xfrm>
          </p:grpSpPr>
          <p:sp>
            <p:nvSpPr>
              <p:cNvPr id="60" name="椭圆 59"/>
              <p:cNvSpPr/>
              <p:nvPr/>
            </p:nvSpPr>
            <p:spPr>
              <a:xfrm>
                <a:off x="8266886" y="1738881"/>
                <a:ext cx="424011" cy="424010"/>
              </a:xfrm>
              <a:prstGeom prst="ellipse">
                <a:avLst/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61" name="椭圆 60"/>
              <p:cNvSpPr/>
              <p:nvPr/>
            </p:nvSpPr>
            <p:spPr>
              <a:xfrm>
                <a:off x="8376427" y="1848423"/>
                <a:ext cx="204926" cy="204926"/>
              </a:xfrm>
              <a:prstGeom prst="ellipse">
                <a:avLst/>
              </a:prstGeom>
              <a:solidFill>
                <a:schemeClr val="accent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</p:grpSp>
      <p:sp>
        <p:nvSpPr>
          <p:cNvPr id="98" name="文本框 97"/>
          <p:cNvSpPr txBox="1"/>
          <p:nvPr/>
        </p:nvSpPr>
        <p:spPr>
          <a:xfrm>
            <a:off x="4184344" y="3155095"/>
            <a:ext cx="3647153" cy="92333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69850" prstMaterial="metal">
              <a:bevelB w="38100" h="38100"/>
            </a:sp3d>
          </a:bodyPr>
          <a:lstStyle>
            <a:defPPr>
              <a:defRPr lang="zh-CN"/>
            </a:defPPr>
            <a:lvl1pPr algn="ctr">
              <a:defRPr sz="8800">
                <a:ln w="2540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gradFill>
                  <a:gsLst>
                    <a:gs pos="88000">
                      <a:srgbClr val="003B68"/>
                    </a:gs>
                    <a:gs pos="27000">
                      <a:srgbClr val="00B0F0"/>
                    </a:gs>
                  </a:gsLst>
                  <a:lin ang="5400000" scaled="1"/>
                </a:gradFill>
                <a:effectLst>
                  <a:outerShdw blurRad="38100" dist="25400" dir="5400000" algn="t" rotWithShape="0">
                    <a:prstClr val="black">
                      <a:alpha val="50000"/>
                    </a:prstClr>
                  </a:outerShdw>
                </a:effectLst>
                <a:latin typeface="方正正大黑_GBK" panose="02000000000000000000" pitchFamily="2" charset="-122"/>
                <a:ea typeface="方正正大黑_GBK" panose="02000000000000000000" pitchFamily="2" charset="-122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0" i="0" u="none" strike="noStrike" kern="1200" cap="none" spc="0" normalizeH="0" baseline="0" noProof="0" dirty="0">
                <a:ln w="25400">
                  <a:gradFill>
                    <a:gsLst>
                      <a:gs pos="0">
                        <a:srgbClr val="00B0F0">
                          <a:lumMod val="5000"/>
                          <a:lumOff val="95000"/>
                        </a:srgb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solidFill>
                  <a:srgbClr val="00182E">
                    <a:lumMod val="25000"/>
                    <a:lumOff val="75000"/>
                  </a:srgbClr>
                </a:solidFill>
                <a:effectLst>
                  <a:outerShdw blurRad="38100" dist="25400" dir="5400000" algn="t" rotWithShape="0">
                    <a:prstClr val="black">
                      <a:alpha val="50000"/>
                    </a:prstClr>
                  </a:outerShdw>
                </a:effectLst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谢谢大家！</a:t>
            </a:r>
          </a:p>
        </p:txBody>
      </p:sp>
      <p:sp>
        <p:nvSpPr>
          <p:cNvPr id="101" name="矩形 100"/>
          <p:cNvSpPr/>
          <p:nvPr/>
        </p:nvSpPr>
        <p:spPr>
          <a:xfrm>
            <a:off x="4623856" y="4620682"/>
            <a:ext cx="27681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dirty="0">
                <a:solidFill>
                  <a:srgbClr val="FFC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Team</a:t>
            </a:r>
            <a:r>
              <a:rPr lang="zh-CN" altLang="en-US" sz="2400" dirty="0">
                <a:solidFill>
                  <a:srgbClr val="FFC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 </a:t>
            </a:r>
            <a:r>
              <a:rPr lang="en-US" altLang="zh-CN" sz="2400" dirty="0">
                <a:solidFill>
                  <a:srgbClr val="FFC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Metaman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3751073" y="2058956"/>
            <a:ext cx="4403193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69850" prstMaterial="metal">
              <a:bevelB w="38100" h="38100"/>
            </a:sp3d>
          </a:bodyPr>
          <a:lstStyle>
            <a:defPPr>
              <a:defRPr lang="zh-CN"/>
            </a:defPPr>
            <a:lvl1pPr algn="ctr">
              <a:defRPr sz="7200">
                <a:ln w="12700">
                  <a:solidFill>
                    <a:schemeClr val="accent1">
                      <a:lumMod val="50000"/>
                    </a:schemeClr>
                  </a:solidFill>
                </a:ln>
                <a:solidFill>
                  <a:srgbClr val="00B0F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+mj-lt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6000" b="1" dirty="0">
                <a:ln w="25400">
                  <a:gradFill>
                    <a:gsLst>
                      <a:gs pos="0">
                        <a:srgbClr val="00B0F0">
                          <a:lumMod val="5000"/>
                          <a:lumOff val="95000"/>
                        </a:srgb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solidFill>
                  <a:srgbClr val="00182E">
                    <a:lumMod val="25000"/>
                    <a:lumOff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The</a:t>
            </a:r>
            <a:r>
              <a:rPr lang="zh-CN" altLang="en-US" sz="6000" b="1" dirty="0">
                <a:ln w="25400">
                  <a:gradFill>
                    <a:gsLst>
                      <a:gs pos="0">
                        <a:srgbClr val="00B0F0">
                          <a:lumMod val="5000"/>
                          <a:lumOff val="95000"/>
                        </a:srgb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solidFill>
                  <a:srgbClr val="00182E">
                    <a:lumMod val="25000"/>
                    <a:lumOff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6000" b="1" dirty="0">
                <a:ln w="25400">
                  <a:gradFill>
                    <a:gsLst>
                      <a:gs pos="0">
                        <a:srgbClr val="00B0F0">
                          <a:lumMod val="5000"/>
                          <a:lumOff val="95000"/>
                        </a:srgb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solidFill>
                  <a:srgbClr val="00182E">
                    <a:lumMod val="25000"/>
                    <a:lumOff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Metrix</a:t>
            </a:r>
            <a:endParaRPr kumimoji="0" lang="zh-CN" altLang="en-US" sz="6000" b="1" u="none" strike="noStrike" kern="1200" cap="none" spc="0" normalizeH="0" baseline="0" noProof="0" dirty="0">
              <a:ln w="25400">
                <a:gradFill>
                  <a:gsLst>
                    <a:gs pos="0">
                      <a:srgbClr val="00B0F0">
                        <a:lumMod val="5000"/>
                        <a:lumOff val="95000"/>
                      </a:srgbClr>
                    </a:gs>
                    <a:gs pos="100000">
                      <a:srgbClr val="00B0F0"/>
                    </a:gs>
                  </a:gsLst>
                  <a:lin ang="5400000" scaled="1"/>
                </a:gradFill>
              </a:ln>
              <a:solidFill>
                <a:srgbClr val="00182E">
                  <a:lumMod val="25000"/>
                  <a:lumOff val="75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82312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8000"/>
    </mc:Choice>
    <mc:Fallback xmlns="">
      <p:transition advTm="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6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8" dur="1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53" presetClass="entr" presetSubtype="52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7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7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53" presetClass="entr" presetSubtype="52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9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9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9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9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7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7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7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53" presetClass="entr" presetSubtype="52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9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9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9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9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9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53" presetClass="entr" presetSubtype="52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8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8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8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8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8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9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9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9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9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9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8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8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8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8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8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53" presetClass="entr" presetSubtype="52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53" presetClass="entr" presetSubtype="52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53" presetClass="entr" presetSubtype="52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1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1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53" presetClass="entr" presetSubtype="52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9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9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9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9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9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53" presetClass="entr" presetSubtype="52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1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11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53" presetClass="entr" presetSubtype="52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8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8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8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8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8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53" presetClass="entr" presetSubtype="52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9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9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9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7" dur="9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9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1" dur="8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8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8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8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50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8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8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8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6" presetClass="entr" presetSubtype="37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53" presetClass="entr" presetSubtype="52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0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3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5" presetID="8" presetClass="emph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Rot by="21600000">
                                      <p:cBhvr>
                                        <p:cTn id="176" dur="3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7" presetID="8" presetClass="emph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Rot by="-21600000">
                                      <p:cBhvr>
                                        <p:cTn id="178" dur="3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9" presetID="53" presetClass="exit" presetSubtype="32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0" dur="10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10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2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26" presetClass="emph" presetSubtype="0" repeatCount="3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5" dur="367" tmFilter="0, 0; .2, .5; .8, .5; 1, 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6" dur="183" autoRev="1" fill="hold"/>
                                        <p:tgtEl>
                                          <p:spTgt spid="1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87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8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9" grpId="0" animBg="1"/>
      <p:bldP spid="22" grpId="0" animBg="1"/>
      <p:bldP spid="108" grpId="0" animBg="1"/>
      <p:bldP spid="108" grpId="1" animBg="1"/>
      <p:bldP spid="109" grpId="0" animBg="1"/>
      <p:bldP spid="110" grpId="0" animBg="1"/>
      <p:bldP spid="132" grpId="0"/>
      <p:bldP spid="96" grpId="0" animBg="1"/>
      <p:bldP spid="38" grpId="0" animBg="1"/>
      <p:bldP spid="31" grpId="0" animBg="1"/>
      <p:bldP spid="31" grpId="1" animBg="1"/>
      <p:bldP spid="98" grpId="0"/>
      <p:bldP spid="101" grpId="0"/>
      <p:bldP spid="100" grpId="0"/>
    </p:bldLst>
  </p:timing>
  <p:extLst>
    <p:ext uri="{E180D4A7-C9FB-4DFB-919C-405C955672EB}">
      <p14:showEvtLst xmlns:p14="http://schemas.microsoft.com/office/powerpoint/2010/main">
        <p14:playEvt time="1" objId="2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图片 125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8350" t="524" r="8350" b="1075"/>
          <a:stretch/>
        </p:blipFill>
        <p:spPr>
          <a:xfrm>
            <a:off x="38247" y="2818028"/>
            <a:ext cx="12192000" cy="2492010"/>
          </a:xfrm>
          <a:prstGeom prst="rect">
            <a:avLst/>
          </a:prstGeom>
        </p:spPr>
      </p:pic>
      <p:sp>
        <p:nvSpPr>
          <p:cNvPr id="25" name="等腰三角形 24"/>
          <p:cNvSpPr/>
          <p:nvPr/>
        </p:nvSpPr>
        <p:spPr>
          <a:xfrm rot="10800000">
            <a:off x="425634" y="2704463"/>
            <a:ext cx="1411529" cy="1216835"/>
          </a:xfrm>
          <a:prstGeom prst="triangle">
            <a:avLst/>
          </a:prstGeom>
          <a:noFill/>
          <a:ln w="19050">
            <a:gradFill>
              <a:gsLst>
                <a:gs pos="0">
                  <a:schemeClr val="accent1"/>
                </a:gs>
                <a:gs pos="50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等腰三角形 18"/>
          <p:cNvSpPr/>
          <p:nvPr/>
        </p:nvSpPr>
        <p:spPr>
          <a:xfrm flipV="1">
            <a:off x="3212668" y="1138929"/>
            <a:ext cx="5666262" cy="4884708"/>
          </a:xfrm>
          <a:custGeom>
            <a:avLst/>
            <a:gdLst>
              <a:gd name="connsiteX0" fmla="*/ 0 w 5666262"/>
              <a:gd name="connsiteY0" fmla="*/ 4884708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0" fmla="*/ 0 w 5666262"/>
              <a:gd name="connsiteY0" fmla="*/ 4884708 h 4884708"/>
              <a:gd name="connsiteX1" fmla="*/ 1109107 w 5666262"/>
              <a:gd name="connsiteY1" fmla="*/ 2781739 h 4884708"/>
              <a:gd name="connsiteX2" fmla="*/ 2833131 w 5666262"/>
              <a:gd name="connsiteY2" fmla="*/ 0 h 4884708"/>
              <a:gd name="connsiteX3" fmla="*/ 5666262 w 5666262"/>
              <a:gd name="connsiteY3" fmla="*/ 4884708 h 4884708"/>
              <a:gd name="connsiteX4" fmla="*/ 0 w 5666262"/>
              <a:gd name="connsiteY4" fmla="*/ 4884708 h 4884708"/>
              <a:gd name="connsiteX0" fmla="*/ 1109107 w 5666262"/>
              <a:gd name="connsiteY0" fmla="*/ 2781739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1200547 w 5666262"/>
              <a:gd name="connsiteY4" fmla="*/ 2873179 h 4884708"/>
              <a:gd name="connsiteX0" fmla="*/ 1109107 w 5666262"/>
              <a:gd name="connsiteY0" fmla="*/ 2781739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1200547 w 5666262"/>
              <a:gd name="connsiteY4" fmla="*/ 2873179 h 4884708"/>
              <a:gd name="connsiteX0" fmla="*/ 1109107 w 5666262"/>
              <a:gd name="connsiteY0" fmla="*/ 2781739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1200547 w 5666262"/>
              <a:gd name="connsiteY4" fmla="*/ 2873179 h 4884708"/>
              <a:gd name="connsiteX0" fmla="*/ 1775857 w 5666262"/>
              <a:gd name="connsiteY0" fmla="*/ 1838764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1200547 w 5666262"/>
              <a:gd name="connsiteY4" fmla="*/ 2873179 h 4884708"/>
              <a:gd name="connsiteX0" fmla="*/ 1756807 w 5666262"/>
              <a:gd name="connsiteY0" fmla="*/ 1838764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1200547 w 5666262"/>
              <a:gd name="connsiteY4" fmla="*/ 2873179 h 4884708"/>
              <a:gd name="connsiteX0" fmla="*/ 1737757 w 5666262"/>
              <a:gd name="connsiteY0" fmla="*/ 1867339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1200547 w 5666262"/>
              <a:gd name="connsiteY4" fmla="*/ 2873179 h 4884708"/>
              <a:gd name="connsiteX0" fmla="*/ 1737757 w 5666262"/>
              <a:gd name="connsiteY0" fmla="*/ 1867339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648097 w 5666262"/>
              <a:gd name="connsiteY4" fmla="*/ 3787579 h 4884708"/>
              <a:gd name="connsiteX0" fmla="*/ 1737757 w 5666262"/>
              <a:gd name="connsiteY0" fmla="*/ 1867339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676672 w 5666262"/>
              <a:gd name="connsiteY4" fmla="*/ 3749479 h 4884708"/>
              <a:gd name="connsiteX0" fmla="*/ 1737757 w 5666262"/>
              <a:gd name="connsiteY0" fmla="*/ 1867339 h 4884708"/>
              <a:gd name="connsiteX1" fmla="*/ 2833131 w 5666262"/>
              <a:gd name="connsiteY1" fmla="*/ 0 h 4884708"/>
              <a:gd name="connsiteX2" fmla="*/ 5666262 w 5666262"/>
              <a:gd name="connsiteY2" fmla="*/ 4884708 h 4884708"/>
              <a:gd name="connsiteX3" fmla="*/ 0 w 5666262"/>
              <a:gd name="connsiteY3" fmla="*/ 4884708 h 4884708"/>
              <a:gd name="connsiteX4" fmla="*/ 657622 w 5666262"/>
              <a:gd name="connsiteY4" fmla="*/ 3749479 h 4884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66262" h="4884708">
                <a:moveTo>
                  <a:pt x="1737757" y="1867339"/>
                </a:moveTo>
                <a:lnTo>
                  <a:pt x="2833131" y="0"/>
                </a:lnTo>
                <a:lnTo>
                  <a:pt x="5666262" y="4884708"/>
                </a:lnTo>
                <a:lnTo>
                  <a:pt x="0" y="4884708"/>
                </a:lnTo>
                <a:cubicBezTo>
                  <a:pt x="404627" y="4186893"/>
                  <a:pt x="57348" y="4755243"/>
                  <a:pt x="657622" y="3749479"/>
                </a:cubicBezTo>
              </a:path>
            </a:pathLst>
          </a:custGeom>
          <a:noFill/>
          <a:ln w="19050" cap="flat">
            <a:gradFill>
              <a:gsLst>
                <a:gs pos="0">
                  <a:schemeClr val="accent1"/>
                </a:gs>
                <a:gs pos="50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等腰三角形 21"/>
          <p:cNvSpPr/>
          <p:nvPr/>
        </p:nvSpPr>
        <p:spPr>
          <a:xfrm rot="15360907">
            <a:off x="10409880" y="2122423"/>
            <a:ext cx="409835" cy="742415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7" name="直接连接符 26"/>
          <p:cNvCxnSpPr/>
          <p:nvPr/>
        </p:nvCxnSpPr>
        <p:spPr>
          <a:xfrm flipV="1">
            <a:off x="8592221" y="316256"/>
            <a:ext cx="3667125" cy="1867412"/>
          </a:xfrm>
          <a:prstGeom prst="line">
            <a:avLst/>
          </a:prstGeom>
          <a:noFill/>
          <a:ln w="127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9" name="直接连接符 38"/>
          <p:cNvCxnSpPr/>
          <p:nvPr/>
        </p:nvCxnSpPr>
        <p:spPr>
          <a:xfrm flipV="1">
            <a:off x="11181190" y="529550"/>
            <a:ext cx="1068484" cy="500652"/>
          </a:xfrm>
          <a:prstGeom prst="line">
            <a:avLst/>
          </a:prstGeom>
          <a:noFill/>
          <a:ln w="1905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8" name="直接连接符 47"/>
          <p:cNvCxnSpPr/>
          <p:nvPr/>
        </p:nvCxnSpPr>
        <p:spPr>
          <a:xfrm flipV="1">
            <a:off x="10496550" y="1117178"/>
            <a:ext cx="1733697" cy="702097"/>
          </a:xfrm>
          <a:prstGeom prst="line">
            <a:avLst/>
          </a:prstGeom>
          <a:noFill/>
          <a:ln w="28575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1" name="直接连接符 50"/>
          <p:cNvCxnSpPr/>
          <p:nvPr/>
        </p:nvCxnSpPr>
        <p:spPr>
          <a:xfrm flipH="1">
            <a:off x="-79875" y="4681007"/>
            <a:ext cx="3757355" cy="1945089"/>
          </a:xfrm>
          <a:prstGeom prst="line">
            <a:avLst/>
          </a:prstGeom>
          <a:noFill/>
          <a:ln w="127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直接连接符 54"/>
          <p:cNvCxnSpPr/>
          <p:nvPr/>
        </p:nvCxnSpPr>
        <p:spPr>
          <a:xfrm flipH="1">
            <a:off x="-39847" y="4792663"/>
            <a:ext cx="2037293" cy="681134"/>
          </a:xfrm>
          <a:prstGeom prst="line">
            <a:avLst/>
          </a:prstGeom>
          <a:noFill/>
          <a:ln w="127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9" name="直接连接符 58"/>
          <p:cNvCxnSpPr/>
          <p:nvPr/>
        </p:nvCxnSpPr>
        <p:spPr>
          <a:xfrm flipH="1">
            <a:off x="371476" y="5992316"/>
            <a:ext cx="1564897" cy="955632"/>
          </a:xfrm>
          <a:prstGeom prst="line">
            <a:avLst/>
          </a:prstGeom>
          <a:noFill/>
          <a:ln w="28575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3" name="直接连接符 62"/>
          <p:cNvCxnSpPr/>
          <p:nvPr/>
        </p:nvCxnSpPr>
        <p:spPr>
          <a:xfrm flipH="1">
            <a:off x="-49958" y="5905339"/>
            <a:ext cx="842868" cy="393236"/>
          </a:xfrm>
          <a:prstGeom prst="line">
            <a:avLst/>
          </a:prstGeom>
          <a:noFill/>
          <a:ln w="762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7" name="直接连接符 66"/>
          <p:cNvCxnSpPr/>
          <p:nvPr/>
        </p:nvCxnSpPr>
        <p:spPr>
          <a:xfrm flipH="1">
            <a:off x="-79875" y="4884309"/>
            <a:ext cx="2380939" cy="889901"/>
          </a:xfrm>
          <a:prstGeom prst="line">
            <a:avLst/>
          </a:prstGeom>
          <a:noFill/>
          <a:ln w="127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6" name="直接连接符 75"/>
          <p:cNvCxnSpPr/>
          <p:nvPr/>
        </p:nvCxnSpPr>
        <p:spPr>
          <a:xfrm flipV="1">
            <a:off x="9610612" y="-56021"/>
            <a:ext cx="1108196" cy="842691"/>
          </a:xfrm>
          <a:prstGeom prst="line">
            <a:avLst/>
          </a:prstGeom>
          <a:noFill/>
          <a:ln w="127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9" name="直接连接符 98"/>
          <p:cNvCxnSpPr/>
          <p:nvPr/>
        </p:nvCxnSpPr>
        <p:spPr>
          <a:xfrm flipV="1">
            <a:off x="11134952" y="-56512"/>
            <a:ext cx="927580" cy="546097"/>
          </a:xfrm>
          <a:prstGeom prst="line">
            <a:avLst/>
          </a:prstGeom>
          <a:noFill/>
          <a:ln w="762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08" name="等腰三角形 107"/>
          <p:cNvSpPr/>
          <p:nvPr/>
        </p:nvSpPr>
        <p:spPr>
          <a:xfrm>
            <a:off x="4608886" y="1268661"/>
            <a:ext cx="2802318" cy="2415790"/>
          </a:xfrm>
          <a:prstGeom prst="triangle">
            <a:avLst/>
          </a:prstGeom>
          <a:noFill/>
          <a:ln w="19050">
            <a:gradFill>
              <a:gsLst>
                <a:gs pos="0">
                  <a:schemeClr val="accent1"/>
                </a:gs>
                <a:gs pos="50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9" name="等腰三角形 108"/>
          <p:cNvSpPr/>
          <p:nvPr/>
        </p:nvSpPr>
        <p:spPr>
          <a:xfrm rot="15015087">
            <a:off x="9955257" y="1840582"/>
            <a:ext cx="408709" cy="55172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0" name="等腰三角形 109"/>
          <p:cNvSpPr/>
          <p:nvPr/>
        </p:nvSpPr>
        <p:spPr>
          <a:xfrm rot="4348860">
            <a:off x="798586" y="4378341"/>
            <a:ext cx="393324" cy="4648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6" name="任意多边形 95"/>
          <p:cNvSpPr/>
          <p:nvPr/>
        </p:nvSpPr>
        <p:spPr>
          <a:xfrm>
            <a:off x="5370638" y="818138"/>
            <a:ext cx="1318927" cy="1316471"/>
          </a:xfrm>
          <a:custGeom>
            <a:avLst/>
            <a:gdLst>
              <a:gd name="connsiteX0" fmla="*/ 823781 w 1514580"/>
              <a:gd name="connsiteY0" fmla="*/ 1384308 h 1511761"/>
              <a:gd name="connsiteX1" fmla="*/ 842437 w 1514580"/>
              <a:gd name="connsiteY1" fmla="*/ 1508083 h 1511761"/>
              <a:gd name="connsiteX2" fmla="*/ 834719 w 1514580"/>
              <a:gd name="connsiteY2" fmla="*/ 1509260 h 1511761"/>
              <a:gd name="connsiteX3" fmla="*/ 785205 w 1514580"/>
              <a:gd name="connsiteY3" fmla="*/ 1511761 h 1511761"/>
              <a:gd name="connsiteX4" fmla="*/ 785205 w 1514580"/>
              <a:gd name="connsiteY4" fmla="*/ 1388197 h 1511761"/>
              <a:gd name="connsiteX5" fmla="*/ 690836 w 1514580"/>
              <a:gd name="connsiteY5" fmla="*/ 1384071 h 1511761"/>
              <a:gd name="connsiteX6" fmla="*/ 729376 w 1514580"/>
              <a:gd name="connsiteY6" fmla="*/ 1387956 h 1511761"/>
              <a:gd name="connsiteX7" fmla="*/ 729376 w 1514580"/>
              <a:gd name="connsiteY7" fmla="*/ 1511761 h 1511761"/>
              <a:gd name="connsiteX8" fmla="*/ 679862 w 1514580"/>
              <a:gd name="connsiteY8" fmla="*/ 1509260 h 1511761"/>
              <a:gd name="connsiteX9" fmla="*/ 672144 w 1514580"/>
              <a:gd name="connsiteY9" fmla="*/ 1508083 h 1511761"/>
              <a:gd name="connsiteX10" fmla="*/ 917082 w 1514580"/>
              <a:gd name="connsiteY10" fmla="*/ 1368617 h 1511761"/>
              <a:gd name="connsiteX11" fmla="*/ 952817 w 1514580"/>
              <a:gd name="connsiteY11" fmla="*/ 1484466 h 1511761"/>
              <a:gd name="connsiteX12" fmla="*/ 909911 w 1514580"/>
              <a:gd name="connsiteY12" fmla="*/ 1497785 h 1511761"/>
              <a:gd name="connsiteX13" fmla="*/ 897627 w 1514580"/>
              <a:gd name="connsiteY13" fmla="*/ 1499660 h 1511761"/>
              <a:gd name="connsiteX14" fmla="*/ 879395 w 1514580"/>
              <a:gd name="connsiteY14" fmla="*/ 1378702 h 1511761"/>
              <a:gd name="connsiteX15" fmla="*/ 887097 w 1514580"/>
              <a:gd name="connsiteY15" fmla="*/ 1377925 h 1511761"/>
              <a:gd name="connsiteX16" fmla="*/ 597708 w 1514580"/>
              <a:gd name="connsiteY16" fmla="*/ 1367940 h 1511761"/>
              <a:gd name="connsiteX17" fmla="*/ 629875 w 1514580"/>
              <a:gd name="connsiteY17" fmla="*/ 1377925 h 1511761"/>
              <a:gd name="connsiteX18" fmla="*/ 635221 w 1514580"/>
              <a:gd name="connsiteY18" fmla="*/ 1378464 h 1511761"/>
              <a:gd name="connsiteX19" fmla="*/ 616954 w 1514580"/>
              <a:gd name="connsiteY19" fmla="*/ 1499660 h 1511761"/>
              <a:gd name="connsiteX20" fmla="*/ 604670 w 1514580"/>
              <a:gd name="connsiteY20" fmla="*/ 1497785 h 1511761"/>
              <a:gd name="connsiteX21" fmla="*/ 561764 w 1514580"/>
              <a:gd name="connsiteY21" fmla="*/ 1484466 h 1511761"/>
              <a:gd name="connsiteX22" fmla="*/ 1007739 w 1514580"/>
              <a:gd name="connsiteY22" fmla="*/ 1340277 h 1511761"/>
              <a:gd name="connsiteX23" fmla="*/ 1060211 w 1514580"/>
              <a:gd name="connsiteY23" fmla="*/ 1449236 h 1511761"/>
              <a:gd name="connsiteX24" fmla="*/ 1052062 w 1514580"/>
              <a:gd name="connsiteY24" fmla="*/ 1453659 h 1511761"/>
              <a:gd name="connsiteX25" fmla="*/ 1006136 w 1514580"/>
              <a:gd name="connsiteY25" fmla="*/ 1467915 h 1511761"/>
              <a:gd name="connsiteX26" fmla="*/ 970402 w 1514580"/>
              <a:gd name="connsiteY26" fmla="*/ 1352066 h 1511761"/>
              <a:gd name="connsiteX27" fmla="*/ 1006885 w 1514580"/>
              <a:gd name="connsiteY27" fmla="*/ 1340741 h 1511761"/>
              <a:gd name="connsiteX28" fmla="*/ 507337 w 1514580"/>
              <a:gd name="connsiteY28" fmla="*/ 1339248 h 1511761"/>
              <a:gd name="connsiteX29" fmla="*/ 510087 w 1514580"/>
              <a:gd name="connsiteY29" fmla="*/ 1340741 h 1511761"/>
              <a:gd name="connsiteX30" fmla="*/ 544388 w 1514580"/>
              <a:gd name="connsiteY30" fmla="*/ 1351388 h 1511761"/>
              <a:gd name="connsiteX31" fmla="*/ 508444 w 1514580"/>
              <a:gd name="connsiteY31" fmla="*/ 1467915 h 1511761"/>
              <a:gd name="connsiteX32" fmla="*/ 462519 w 1514580"/>
              <a:gd name="connsiteY32" fmla="*/ 1453659 h 1511761"/>
              <a:gd name="connsiteX33" fmla="*/ 454370 w 1514580"/>
              <a:gd name="connsiteY33" fmla="*/ 1449236 h 1511761"/>
              <a:gd name="connsiteX34" fmla="*/ 1091094 w 1514580"/>
              <a:gd name="connsiteY34" fmla="*/ 1295034 h 1511761"/>
              <a:gd name="connsiteX35" fmla="*/ 1159488 w 1514580"/>
              <a:gd name="connsiteY35" fmla="*/ 1395350 h 1511761"/>
              <a:gd name="connsiteX36" fmla="*/ 1109335 w 1514580"/>
              <a:gd name="connsiteY36" fmla="*/ 1422572 h 1511761"/>
              <a:gd name="connsiteX37" fmla="*/ 1056863 w 1514580"/>
              <a:gd name="connsiteY37" fmla="*/ 1313614 h 1511761"/>
              <a:gd name="connsiteX38" fmla="*/ 424132 w 1514580"/>
              <a:gd name="connsiteY38" fmla="*/ 1294086 h 1511761"/>
              <a:gd name="connsiteX39" fmla="*/ 458213 w 1514580"/>
              <a:gd name="connsiteY39" fmla="*/ 1312585 h 1511761"/>
              <a:gd name="connsiteX40" fmla="*/ 405246 w 1514580"/>
              <a:gd name="connsiteY40" fmla="*/ 1422572 h 1511761"/>
              <a:gd name="connsiteX41" fmla="*/ 355092 w 1514580"/>
              <a:gd name="connsiteY41" fmla="*/ 1395350 h 1511761"/>
              <a:gd name="connsiteX42" fmla="*/ 1167395 w 1514580"/>
              <a:gd name="connsiteY42" fmla="*/ 1238909 h 1511761"/>
              <a:gd name="connsiteX43" fmla="*/ 1249329 w 1514580"/>
              <a:gd name="connsiteY43" fmla="*/ 1327212 h 1511761"/>
              <a:gd name="connsiteX44" fmla="*/ 1205345 w 1514580"/>
              <a:gd name="connsiteY44" fmla="*/ 1363502 h 1511761"/>
              <a:gd name="connsiteX45" fmla="*/ 1137318 w 1514580"/>
              <a:gd name="connsiteY45" fmla="*/ 1263725 h 1511761"/>
              <a:gd name="connsiteX46" fmla="*/ 348222 w 1514580"/>
              <a:gd name="connsiteY46" fmla="*/ 1237791 h 1511761"/>
              <a:gd name="connsiteX47" fmla="*/ 378124 w 1514580"/>
              <a:gd name="connsiteY47" fmla="*/ 1262462 h 1511761"/>
              <a:gd name="connsiteX48" fmla="*/ 309236 w 1514580"/>
              <a:gd name="connsiteY48" fmla="*/ 1363502 h 1511761"/>
              <a:gd name="connsiteX49" fmla="*/ 265252 w 1514580"/>
              <a:gd name="connsiteY49" fmla="*/ 1327212 h 1511761"/>
              <a:gd name="connsiteX50" fmla="*/ 1235402 w 1514580"/>
              <a:gd name="connsiteY50" fmla="*/ 1172866 h 1511761"/>
              <a:gd name="connsiteX51" fmla="*/ 1328976 w 1514580"/>
              <a:gd name="connsiteY51" fmla="*/ 1247489 h 1511761"/>
              <a:gd name="connsiteX52" fmla="*/ 1292775 w 1514580"/>
              <a:gd name="connsiteY52" fmla="*/ 1291365 h 1511761"/>
              <a:gd name="connsiteX53" fmla="*/ 1292465 w 1514580"/>
              <a:gd name="connsiteY53" fmla="*/ 1291621 h 1511761"/>
              <a:gd name="connsiteX54" fmla="*/ 1210397 w 1514580"/>
              <a:gd name="connsiteY54" fmla="*/ 1203172 h 1511761"/>
              <a:gd name="connsiteX55" fmla="*/ 280621 w 1514580"/>
              <a:gd name="connsiteY55" fmla="*/ 1171715 h 1511761"/>
              <a:gd name="connsiteX56" fmla="*/ 305450 w 1514580"/>
              <a:gd name="connsiteY56" fmla="*/ 1201808 h 1511761"/>
              <a:gd name="connsiteX57" fmla="*/ 222116 w 1514580"/>
              <a:gd name="connsiteY57" fmla="*/ 1291622 h 1511761"/>
              <a:gd name="connsiteX58" fmla="*/ 221805 w 1514580"/>
              <a:gd name="connsiteY58" fmla="*/ 1291365 h 1511761"/>
              <a:gd name="connsiteX59" fmla="*/ 185604 w 1514580"/>
              <a:gd name="connsiteY59" fmla="*/ 1247489 h 1511761"/>
              <a:gd name="connsiteX60" fmla="*/ 1293943 w 1514580"/>
              <a:gd name="connsiteY60" fmla="*/ 1097950 h 1511761"/>
              <a:gd name="connsiteX61" fmla="*/ 1397076 w 1514580"/>
              <a:gd name="connsiteY61" fmla="*/ 1157494 h 1511761"/>
              <a:gd name="connsiteX62" fmla="*/ 1385247 w 1514580"/>
              <a:gd name="connsiteY62" fmla="*/ 1179288 h 1511761"/>
              <a:gd name="connsiteX63" fmla="*/ 1364512 w 1514580"/>
              <a:gd name="connsiteY63" fmla="*/ 1204419 h 1511761"/>
              <a:gd name="connsiteX64" fmla="*/ 1270937 w 1514580"/>
              <a:gd name="connsiteY64" fmla="*/ 1129796 h 1511761"/>
              <a:gd name="connsiteX65" fmla="*/ 1287656 w 1514580"/>
              <a:gd name="connsiteY65" fmla="*/ 1109533 h 1511761"/>
              <a:gd name="connsiteX66" fmla="*/ 222458 w 1514580"/>
              <a:gd name="connsiteY66" fmla="*/ 1096899 h 1511761"/>
              <a:gd name="connsiteX67" fmla="*/ 229316 w 1514580"/>
              <a:gd name="connsiteY67" fmla="*/ 1109533 h 1511761"/>
              <a:gd name="connsiteX68" fmla="*/ 245086 w 1514580"/>
              <a:gd name="connsiteY68" fmla="*/ 1128646 h 1511761"/>
              <a:gd name="connsiteX69" fmla="*/ 150069 w 1514580"/>
              <a:gd name="connsiteY69" fmla="*/ 1204420 h 1511761"/>
              <a:gd name="connsiteX70" fmla="*/ 129333 w 1514580"/>
              <a:gd name="connsiteY70" fmla="*/ 1179288 h 1511761"/>
              <a:gd name="connsiteX71" fmla="*/ 117504 w 1514580"/>
              <a:gd name="connsiteY71" fmla="*/ 1157494 h 1511761"/>
              <a:gd name="connsiteX72" fmla="*/ 1339343 w 1514580"/>
              <a:gd name="connsiteY72" fmla="*/ 1014307 h 1511761"/>
              <a:gd name="connsiteX73" fmla="*/ 1451008 w 1514580"/>
              <a:gd name="connsiteY73" fmla="*/ 1058132 h 1511761"/>
              <a:gd name="connsiteX74" fmla="*/ 1423718 w 1514580"/>
              <a:gd name="connsiteY74" fmla="*/ 1108410 h 1511761"/>
              <a:gd name="connsiteX75" fmla="*/ 1320585 w 1514580"/>
              <a:gd name="connsiteY75" fmla="*/ 1048866 h 1511761"/>
              <a:gd name="connsiteX76" fmla="*/ 177209 w 1514580"/>
              <a:gd name="connsiteY76" fmla="*/ 1013533 h 1511761"/>
              <a:gd name="connsiteX77" fmla="*/ 195817 w 1514580"/>
              <a:gd name="connsiteY77" fmla="*/ 1047815 h 1511761"/>
              <a:gd name="connsiteX78" fmla="*/ 90862 w 1514580"/>
              <a:gd name="connsiteY78" fmla="*/ 1108410 h 1511761"/>
              <a:gd name="connsiteX79" fmla="*/ 63572 w 1514580"/>
              <a:gd name="connsiteY79" fmla="*/ 1058132 h 1511761"/>
              <a:gd name="connsiteX80" fmla="*/ 1370304 w 1514580"/>
              <a:gd name="connsiteY80" fmla="*/ 924429 h 1511761"/>
              <a:gd name="connsiteX81" fmla="*/ 1486050 w 1514580"/>
              <a:gd name="connsiteY81" fmla="*/ 950847 h 1511761"/>
              <a:gd name="connsiteX82" fmla="*/ 1469153 w 1514580"/>
              <a:gd name="connsiteY82" fmla="*/ 1005278 h 1511761"/>
              <a:gd name="connsiteX83" fmla="*/ 1358667 w 1514580"/>
              <a:gd name="connsiteY83" fmla="*/ 961916 h 1511761"/>
              <a:gd name="connsiteX84" fmla="*/ 146510 w 1514580"/>
              <a:gd name="connsiteY84" fmla="*/ 923920 h 1511761"/>
              <a:gd name="connsiteX85" fmla="*/ 158045 w 1514580"/>
              <a:gd name="connsiteY85" fmla="*/ 961079 h 1511761"/>
              <a:gd name="connsiteX86" fmla="*/ 45427 w 1514580"/>
              <a:gd name="connsiteY86" fmla="*/ 1005278 h 1511761"/>
              <a:gd name="connsiteX87" fmla="*/ 28531 w 1514580"/>
              <a:gd name="connsiteY87" fmla="*/ 950848 h 1511761"/>
              <a:gd name="connsiteX88" fmla="*/ 1388734 w 1514580"/>
              <a:gd name="connsiteY88" fmla="*/ 831193 h 1511761"/>
              <a:gd name="connsiteX89" fmla="*/ 1509611 w 1514580"/>
              <a:gd name="connsiteY89" fmla="*/ 840252 h 1511761"/>
              <a:gd name="connsiteX90" fmla="*/ 1500952 w 1514580"/>
              <a:gd name="connsiteY90" fmla="*/ 896984 h 1511761"/>
              <a:gd name="connsiteX91" fmla="*/ 1384775 w 1514580"/>
              <a:gd name="connsiteY91" fmla="*/ 870468 h 1511761"/>
              <a:gd name="connsiteX92" fmla="*/ 128221 w 1514580"/>
              <a:gd name="connsiteY92" fmla="*/ 831016 h 1511761"/>
              <a:gd name="connsiteX93" fmla="*/ 132144 w 1514580"/>
              <a:gd name="connsiteY93" fmla="*/ 869934 h 1511761"/>
              <a:gd name="connsiteX94" fmla="*/ 13628 w 1514580"/>
              <a:gd name="connsiteY94" fmla="*/ 896984 h 1511761"/>
              <a:gd name="connsiteX95" fmla="*/ 4970 w 1514580"/>
              <a:gd name="connsiteY95" fmla="*/ 840252 h 1511761"/>
              <a:gd name="connsiteX96" fmla="*/ 1513133 w 1514580"/>
              <a:gd name="connsiteY96" fmla="*/ 727231 h 1511761"/>
              <a:gd name="connsiteX97" fmla="*/ 1514580 w 1514580"/>
              <a:gd name="connsiteY97" fmla="*/ 755880 h 1511761"/>
              <a:gd name="connsiteX98" fmla="*/ 1513133 w 1514580"/>
              <a:gd name="connsiteY98" fmla="*/ 784530 h 1511761"/>
              <a:gd name="connsiteX99" fmla="*/ 1394335 w 1514580"/>
              <a:gd name="connsiteY99" fmla="*/ 775628 h 1511761"/>
              <a:gd name="connsiteX100" fmla="*/ 1396643 w 1514580"/>
              <a:gd name="connsiteY100" fmla="*/ 752734 h 1511761"/>
              <a:gd name="connsiteX101" fmla="*/ 1394965 w 1514580"/>
              <a:gd name="connsiteY101" fmla="*/ 736086 h 1511761"/>
              <a:gd name="connsiteX102" fmla="*/ 1447 w 1514580"/>
              <a:gd name="connsiteY102" fmla="*/ 727231 h 1511761"/>
              <a:gd name="connsiteX103" fmla="*/ 121989 w 1514580"/>
              <a:gd name="connsiteY103" fmla="*/ 736264 h 1511761"/>
              <a:gd name="connsiteX104" fmla="*/ 120329 w 1514580"/>
              <a:gd name="connsiteY104" fmla="*/ 752734 h 1511761"/>
              <a:gd name="connsiteX105" fmla="*/ 122619 w 1514580"/>
              <a:gd name="connsiteY105" fmla="*/ 775450 h 1511761"/>
              <a:gd name="connsiteX106" fmla="*/ 1447 w 1514580"/>
              <a:gd name="connsiteY106" fmla="*/ 784530 h 1511761"/>
              <a:gd name="connsiteX107" fmla="*/ 0 w 1514580"/>
              <a:gd name="connsiteY107" fmla="*/ 755880 h 1511761"/>
              <a:gd name="connsiteX108" fmla="*/ 1500952 w 1514580"/>
              <a:gd name="connsiteY108" fmla="*/ 614777 h 1511761"/>
              <a:gd name="connsiteX109" fmla="*/ 1509611 w 1514580"/>
              <a:gd name="connsiteY109" fmla="*/ 671509 h 1511761"/>
              <a:gd name="connsiteX110" fmla="*/ 1389363 w 1514580"/>
              <a:gd name="connsiteY110" fmla="*/ 680520 h 1511761"/>
              <a:gd name="connsiteX111" fmla="*/ 1385395 w 1514580"/>
              <a:gd name="connsiteY111" fmla="*/ 641152 h 1511761"/>
              <a:gd name="connsiteX112" fmla="*/ 13628 w 1514580"/>
              <a:gd name="connsiteY112" fmla="*/ 614777 h 1511761"/>
              <a:gd name="connsiteX113" fmla="*/ 131524 w 1514580"/>
              <a:gd name="connsiteY113" fmla="*/ 641686 h 1511761"/>
              <a:gd name="connsiteX114" fmla="*/ 127591 w 1514580"/>
              <a:gd name="connsiteY114" fmla="*/ 680698 h 1511761"/>
              <a:gd name="connsiteX115" fmla="*/ 4970 w 1514580"/>
              <a:gd name="connsiteY115" fmla="*/ 671509 h 1511761"/>
              <a:gd name="connsiteX116" fmla="*/ 1469153 w 1514580"/>
              <a:gd name="connsiteY116" fmla="*/ 506482 h 1511761"/>
              <a:gd name="connsiteX117" fmla="*/ 1486050 w 1514580"/>
              <a:gd name="connsiteY117" fmla="*/ 560913 h 1511761"/>
              <a:gd name="connsiteX118" fmla="*/ 1372128 w 1514580"/>
              <a:gd name="connsiteY118" fmla="*/ 586915 h 1511761"/>
              <a:gd name="connsiteX119" fmla="*/ 1360409 w 1514580"/>
              <a:gd name="connsiteY119" fmla="*/ 549162 h 1511761"/>
              <a:gd name="connsiteX120" fmla="*/ 45427 w 1514580"/>
              <a:gd name="connsiteY120" fmla="*/ 506482 h 1511761"/>
              <a:gd name="connsiteX121" fmla="*/ 156304 w 1514580"/>
              <a:gd name="connsiteY121" fmla="*/ 549998 h 1511761"/>
              <a:gd name="connsiteX122" fmla="*/ 144686 w 1514580"/>
              <a:gd name="connsiteY122" fmla="*/ 587426 h 1511761"/>
              <a:gd name="connsiteX123" fmla="*/ 28530 w 1514580"/>
              <a:gd name="connsiteY123" fmla="*/ 560914 h 1511761"/>
              <a:gd name="connsiteX124" fmla="*/ 90862 w 1514580"/>
              <a:gd name="connsiteY124" fmla="*/ 403351 h 1511761"/>
              <a:gd name="connsiteX125" fmla="*/ 193216 w 1514580"/>
              <a:gd name="connsiteY125" fmla="*/ 462445 h 1511761"/>
              <a:gd name="connsiteX126" fmla="*/ 174393 w 1514580"/>
              <a:gd name="connsiteY126" fmla="*/ 497123 h 1511761"/>
              <a:gd name="connsiteX127" fmla="*/ 63572 w 1514580"/>
              <a:gd name="connsiteY127" fmla="*/ 453629 h 1511761"/>
              <a:gd name="connsiteX128" fmla="*/ 1423719 w 1514580"/>
              <a:gd name="connsiteY128" fmla="*/ 403351 h 1511761"/>
              <a:gd name="connsiteX129" fmla="*/ 1451008 w 1514580"/>
              <a:gd name="connsiteY129" fmla="*/ 453628 h 1511761"/>
              <a:gd name="connsiteX130" fmla="*/ 1342159 w 1514580"/>
              <a:gd name="connsiteY130" fmla="*/ 496349 h 1511761"/>
              <a:gd name="connsiteX131" fmla="*/ 1323186 w 1514580"/>
              <a:gd name="connsiteY131" fmla="*/ 461394 h 1511761"/>
              <a:gd name="connsiteX132" fmla="*/ 1364512 w 1514580"/>
              <a:gd name="connsiteY132" fmla="*/ 307341 h 1511761"/>
              <a:gd name="connsiteX133" fmla="*/ 1385247 w 1514580"/>
              <a:gd name="connsiteY133" fmla="*/ 332472 h 1511761"/>
              <a:gd name="connsiteX134" fmla="*/ 1397077 w 1514580"/>
              <a:gd name="connsiteY134" fmla="*/ 354267 h 1511761"/>
              <a:gd name="connsiteX135" fmla="*/ 1296544 w 1514580"/>
              <a:gd name="connsiteY135" fmla="*/ 412310 h 1511761"/>
              <a:gd name="connsiteX136" fmla="*/ 1287656 w 1514580"/>
              <a:gd name="connsiteY136" fmla="*/ 395935 h 1511761"/>
              <a:gd name="connsiteX137" fmla="*/ 1274069 w 1514580"/>
              <a:gd name="connsiteY137" fmla="*/ 379467 h 1511761"/>
              <a:gd name="connsiteX138" fmla="*/ 150068 w 1514580"/>
              <a:gd name="connsiteY138" fmla="*/ 307341 h 1511761"/>
              <a:gd name="connsiteX139" fmla="*/ 241954 w 1514580"/>
              <a:gd name="connsiteY139" fmla="*/ 380618 h 1511761"/>
              <a:gd name="connsiteX140" fmla="*/ 229316 w 1514580"/>
              <a:gd name="connsiteY140" fmla="*/ 395935 h 1511761"/>
              <a:gd name="connsiteX141" fmla="*/ 219858 w 1514580"/>
              <a:gd name="connsiteY141" fmla="*/ 413361 h 1511761"/>
              <a:gd name="connsiteX142" fmla="*/ 117503 w 1514580"/>
              <a:gd name="connsiteY142" fmla="*/ 354267 h 1511761"/>
              <a:gd name="connsiteX143" fmla="*/ 129333 w 1514580"/>
              <a:gd name="connsiteY143" fmla="*/ 332472 h 1511761"/>
              <a:gd name="connsiteX144" fmla="*/ 222115 w 1514580"/>
              <a:gd name="connsiteY144" fmla="*/ 220140 h 1511761"/>
              <a:gd name="connsiteX145" fmla="*/ 302702 w 1514580"/>
              <a:gd name="connsiteY145" fmla="*/ 306992 h 1511761"/>
              <a:gd name="connsiteX146" fmla="*/ 277490 w 1514580"/>
              <a:gd name="connsiteY146" fmla="*/ 337549 h 1511761"/>
              <a:gd name="connsiteX147" fmla="*/ 185604 w 1514580"/>
              <a:gd name="connsiteY147" fmla="*/ 264272 h 1511761"/>
              <a:gd name="connsiteX148" fmla="*/ 221805 w 1514580"/>
              <a:gd name="connsiteY148" fmla="*/ 220395 h 1511761"/>
              <a:gd name="connsiteX149" fmla="*/ 1292465 w 1514580"/>
              <a:gd name="connsiteY149" fmla="*/ 220139 h 1511761"/>
              <a:gd name="connsiteX150" fmla="*/ 1292775 w 1514580"/>
              <a:gd name="connsiteY150" fmla="*/ 220395 h 1511761"/>
              <a:gd name="connsiteX151" fmla="*/ 1328977 w 1514580"/>
              <a:gd name="connsiteY151" fmla="*/ 264272 h 1511761"/>
              <a:gd name="connsiteX152" fmla="*/ 1238533 w 1514580"/>
              <a:gd name="connsiteY152" fmla="*/ 336398 h 1511761"/>
              <a:gd name="connsiteX153" fmla="*/ 1213144 w 1514580"/>
              <a:gd name="connsiteY153" fmla="*/ 305627 h 1511761"/>
              <a:gd name="connsiteX154" fmla="*/ 309235 w 1514580"/>
              <a:gd name="connsiteY154" fmla="*/ 148259 h 1511761"/>
              <a:gd name="connsiteX155" fmla="*/ 375378 w 1514580"/>
              <a:gd name="connsiteY155" fmla="*/ 245272 h 1511761"/>
              <a:gd name="connsiteX156" fmla="*/ 344915 w 1514580"/>
              <a:gd name="connsiteY156" fmla="*/ 270406 h 1511761"/>
              <a:gd name="connsiteX157" fmla="*/ 265251 w 1514580"/>
              <a:gd name="connsiteY157" fmla="*/ 184549 h 1511761"/>
              <a:gd name="connsiteX158" fmla="*/ 1205345 w 1514580"/>
              <a:gd name="connsiteY158" fmla="*/ 148259 h 1511761"/>
              <a:gd name="connsiteX159" fmla="*/ 1249329 w 1514580"/>
              <a:gd name="connsiteY159" fmla="*/ 184549 h 1511761"/>
              <a:gd name="connsiteX160" fmla="*/ 1170702 w 1514580"/>
              <a:gd name="connsiteY160" fmla="*/ 269288 h 1511761"/>
              <a:gd name="connsiteX161" fmla="*/ 1140064 w 1514580"/>
              <a:gd name="connsiteY161" fmla="*/ 244009 h 1511761"/>
              <a:gd name="connsiteX162" fmla="*/ 405245 w 1514580"/>
              <a:gd name="connsiteY162" fmla="*/ 89189 h 1511761"/>
              <a:gd name="connsiteX163" fmla="*/ 455810 w 1514580"/>
              <a:gd name="connsiteY163" fmla="*/ 194188 h 1511761"/>
              <a:gd name="connsiteX164" fmla="*/ 421001 w 1514580"/>
              <a:gd name="connsiteY164" fmla="*/ 213082 h 1511761"/>
              <a:gd name="connsiteX165" fmla="*/ 355092 w 1514580"/>
              <a:gd name="connsiteY165" fmla="*/ 116411 h 1511761"/>
              <a:gd name="connsiteX166" fmla="*/ 1109334 w 1514580"/>
              <a:gd name="connsiteY166" fmla="*/ 89188 h 1511761"/>
              <a:gd name="connsiteX167" fmla="*/ 1159488 w 1514580"/>
              <a:gd name="connsiteY167" fmla="*/ 116411 h 1511761"/>
              <a:gd name="connsiteX168" fmla="*/ 1094225 w 1514580"/>
              <a:gd name="connsiteY168" fmla="*/ 212134 h 1511761"/>
              <a:gd name="connsiteX169" fmla="*/ 1059265 w 1514580"/>
              <a:gd name="connsiteY169" fmla="*/ 193158 h 1511761"/>
              <a:gd name="connsiteX170" fmla="*/ 1006136 w 1514580"/>
              <a:gd name="connsiteY170" fmla="*/ 43846 h 1511761"/>
              <a:gd name="connsiteX171" fmla="*/ 1052062 w 1514580"/>
              <a:gd name="connsiteY171" fmla="*/ 58102 h 1511761"/>
              <a:gd name="connsiteX172" fmla="*/ 1060210 w 1514580"/>
              <a:gd name="connsiteY172" fmla="*/ 62525 h 1511761"/>
              <a:gd name="connsiteX173" fmla="*/ 1010141 w 1514580"/>
              <a:gd name="connsiteY173" fmla="*/ 166495 h 1511761"/>
              <a:gd name="connsiteX174" fmla="*/ 1006885 w 1514580"/>
              <a:gd name="connsiteY174" fmla="*/ 164728 h 1511761"/>
              <a:gd name="connsiteX175" fmla="*/ 972173 w 1514580"/>
              <a:gd name="connsiteY175" fmla="*/ 153952 h 1511761"/>
              <a:gd name="connsiteX176" fmla="*/ 508444 w 1514580"/>
              <a:gd name="connsiteY176" fmla="*/ 43846 h 1511761"/>
              <a:gd name="connsiteX177" fmla="*/ 542617 w 1514580"/>
              <a:gd name="connsiteY177" fmla="*/ 154630 h 1511761"/>
              <a:gd name="connsiteX178" fmla="*/ 510087 w 1514580"/>
              <a:gd name="connsiteY178" fmla="*/ 164728 h 1511761"/>
              <a:gd name="connsiteX179" fmla="*/ 504935 w 1514580"/>
              <a:gd name="connsiteY179" fmla="*/ 167524 h 1511761"/>
              <a:gd name="connsiteX180" fmla="*/ 454370 w 1514580"/>
              <a:gd name="connsiteY180" fmla="*/ 62525 h 1511761"/>
              <a:gd name="connsiteX181" fmla="*/ 462519 w 1514580"/>
              <a:gd name="connsiteY181" fmla="*/ 58102 h 1511761"/>
              <a:gd name="connsiteX182" fmla="*/ 897627 w 1514580"/>
              <a:gd name="connsiteY182" fmla="*/ 12101 h 1511761"/>
              <a:gd name="connsiteX183" fmla="*/ 909911 w 1514580"/>
              <a:gd name="connsiteY183" fmla="*/ 13976 h 1511761"/>
              <a:gd name="connsiteX184" fmla="*/ 952817 w 1514580"/>
              <a:gd name="connsiteY184" fmla="*/ 27295 h 1511761"/>
              <a:gd name="connsiteX185" fmla="*/ 918854 w 1514580"/>
              <a:gd name="connsiteY185" fmla="*/ 137401 h 1511761"/>
              <a:gd name="connsiteX186" fmla="*/ 887097 w 1514580"/>
              <a:gd name="connsiteY186" fmla="*/ 127543 h 1511761"/>
              <a:gd name="connsiteX187" fmla="*/ 880330 w 1514580"/>
              <a:gd name="connsiteY187" fmla="*/ 126861 h 1511761"/>
              <a:gd name="connsiteX188" fmla="*/ 616953 w 1514580"/>
              <a:gd name="connsiteY188" fmla="*/ 12101 h 1511761"/>
              <a:gd name="connsiteX189" fmla="*/ 634287 w 1514580"/>
              <a:gd name="connsiteY189" fmla="*/ 127099 h 1511761"/>
              <a:gd name="connsiteX190" fmla="*/ 629875 w 1514580"/>
              <a:gd name="connsiteY190" fmla="*/ 127543 h 1511761"/>
              <a:gd name="connsiteX191" fmla="*/ 595935 w 1514580"/>
              <a:gd name="connsiteY191" fmla="*/ 138079 h 1511761"/>
              <a:gd name="connsiteX192" fmla="*/ 561763 w 1514580"/>
              <a:gd name="connsiteY192" fmla="*/ 27295 h 1511761"/>
              <a:gd name="connsiteX193" fmla="*/ 604670 w 1514580"/>
              <a:gd name="connsiteY193" fmla="*/ 13976 h 1511761"/>
              <a:gd name="connsiteX194" fmla="*/ 785205 w 1514580"/>
              <a:gd name="connsiteY194" fmla="*/ 0 h 1511761"/>
              <a:gd name="connsiteX195" fmla="*/ 834719 w 1514580"/>
              <a:gd name="connsiteY195" fmla="*/ 2500 h 1511761"/>
              <a:gd name="connsiteX196" fmla="*/ 842437 w 1514580"/>
              <a:gd name="connsiteY196" fmla="*/ 3678 h 1511761"/>
              <a:gd name="connsiteX197" fmla="*/ 824715 w 1514580"/>
              <a:gd name="connsiteY197" fmla="*/ 121255 h 1511761"/>
              <a:gd name="connsiteX198" fmla="*/ 785205 w 1514580"/>
              <a:gd name="connsiteY198" fmla="*/ 117272 h 1511761"/>
              <a:gd name="connsiteX199" fmla="*/ 729376 w 1514580"/>
              <a:gd name="connsiteY199" fmla="*/ 0 h 1511761"/>
              <a:gd name="connsiteX200" fmla="*/ 729376 w 1514580"/>
              <a:gd name="connsiteY200" fmla="*/ 117513 h 1511761"/>
              <a:gd name="connsiteX201" fmla="*/ 689901 w 1514580"/>
              <a:gd name="connsiteY201" fmla="*/ 121492 h 1511761"/>
              <a:gd name="connsiteX202" fmla="*/ 672144 w 1514580"/>
              <a:gd name="connsiteY202" fmla="*/ 3678 h 1511761"/>
              <a:gd name="connsiteX203" fmla="*/ 679862 w 1514580"/>
              <a:gd name="connsiteY203" fmla="*/ 2500 h 1511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</a:cxnLst>
            <a:rect l="l" t="t" r="r" b="b"/>
            <a:pathLst>
              <a:path w="1514580" h="1511761">
                <a:moveTo>
                  <a:pt x="823781" y="1384308"/>
                </a:moveTo>
                <a:lnTo>
                  <a:pt x="842437" y="1508083"/>
                </a:lnTo>
                <a:lnTo>
                  <a:pt x="834719" y="1509260"/>
                </a:lnTo>
                <a:lnTo>
                  <a:pt x="785205" y="1511761"/>
                </a:lnTo>
                <a:lnTo>
                  <a:pt x="785205" y="1388197"/>
                </a:lnTo>
                <a:close/>
                <a:moveTo>
                  <a:pt x="690836" y="1384071"/>
                </a:moveTo>
                <a:lnTo>
                  <a:pt x="729376" y="1387956"/>
                </a:lnTo>
                <a:lnTo>
                  <a:pt x="729376" y="1511761"/>
                </a:lnTo>
                <a:lnTo>
                  <a:pt x="679862" y="1509260"/>
                </a:lnTo>
                <a:lnTo>
                  <a:pt x="672144" y="1508083"/>
                </a:lnTo>
                <a:close/>
                <a:moveTo>
                  <a:pt x="917082" y="1368617"/>
                </a:moveTo>
                <a:lnTo>
                  <a:pt x="952817" y="1484466"/>
                </a:lnTo>
                <a:lnTo>
                  <a:pt x="909911" y="1497785"/>
                </a:lnTo>
                <a:lnTo>
                  <a:pt x="897627" y="1499660"/>
                </a:lnTo>
                <a:lnTo>
                  <a:pt x="879395" y="1378702"/>
                </a:lnTo>
                <a:lnTo>
                  <a:pt x="887097" y="1377925"/>
                </a:lnTo>
                <a:close/>
                <a:moveTo>
                  <a:pt x="597708" y="1367940"/>
                </a:moveTo>
                <a:lnTo>
                  <a:pt x="629875" y="1377925"/>
                </a:lnTo>
                <a:lnTo>
                  <a:pt x="635221" y="1378464"/>
                </a:lnTo>
                <a:lnTo>
                  <a:pt x="616954" y="1499660"/>
                </a:lnTo>
                <a:lnTo>
                  <a:pt x="604670" y="1497785"/>
                </a:lnTo>
                <a:lnTo>
                  <a:pt x="561764" y="1484466"/>
                </a:lnTo>
                <a:close/>
                <a:moveTo>
                  <a:pt x="1007739" y="1340277"/>
                </a:moveTo>
                <a:lnTo>
                  <a:pt x="1060211" y="1449236"/>
                </a:lnTo>
                <a:lnTo>
                  <a:pt x="1052062" y="1453659"/>
                </a:lnTo>
                <a:lnTo>
                  <a:pt x="1006136" y="1467915"/>
                </a:lnTo>
                <a:lnTo>
                  <a:pt x="970402" y="1352066"/>
                </a:lnTo>
                <a:lnTo>
                  <a:pt x="1006885" y="1340741"/>
                </a:lnTo>
                <a:close/>
                <a:moveTo>
                  <a:pt x="507337" y="1339248"/>
                </a:moveTo>
                <a:lnTo>
                  <a:pt x="510087" y="1340741"/>
                </a:lnTo>
                <a:lnTo>
                  <a:pt x="544388" y="1351388"/>
                </a:lnTo>
                <a:lnTo>
                  <a:pt x="508444" y="1467915"/>
                </a:lnTo>
                <a:lnTo>
                  <a:pt x="462519" y="1453659"/>
                </a:lnTo>
                <a:lnTo>
                  <a:pt x="454370" y="1449236"/>
                </a:lnTo>
                <a:close/>
                <a:moveTo>
                  <a:pt x="1091094" y="1295034"/>
                </a:moveTo>
                <a:lnTo>
                  <a:pt x="1159488" y="1395350"/>
                </a:lnTo>
                <a:lnTo>
                  <a:pt x="1109335" y="1422572"/>
                </a:lnTo>
                <a:lnTo>
                  <a:pt x="1056863" y="1313614"/>
                </a:lnTo>
                <a:close/>
                <a:moveTo>
                  <a:pt x="424132" y="1294086"/>
                </a:moveTo>
                <a:lnTo>
                  <a:pt x="458213" y="1312585"/>
                </a:lnTo>
                <a:lnTo>
                  <a:pt x="405246" y="1422572"/>
                </a:lnTo>
                <a:lnTo>
                  <a:pt x="355092" y="1395350"/>
                </a:lnTo>
                <a:close/>
                <a:moveTo>
                  <a:pt x="1167395" y="1238909"/>
                </a:moveTo>
                <a:lnTo>
                  <a:pt x="1249329" y="1327212"/>
                </a:lnTo>
                <a:lnTo>
                  <a:pt x="1205345" y="1363502"/>
                </a:lnTo>
                <a:lnTo>
                  <a:pt x="1137318" y="1263725"/>
                </a:lnTo>
                <a:close/>
                <a:moveTo>
                  <a:pt x="348222" y="1237791"/>
                </a:moveTo>
                <a:lnTo>
                  <a:pt x="378124" y="1262462"/>
                </a:lnTo>
                <a:lnTo>
                  <a:pt x="309236" y="1363502"/>
                </a:lnTo>
                <a:lnTo>
                  <a:pt x="265252" y="1327212"/>
                </a:lnTo>
                <a:close/>
                <a:moveTo>
                  <a:pt x="1235402" y="1172866"/>
                </a:moveTo>
                <a:lnTo>
                  <a:pt x="1328976" y="1247489"/>
                </a:lnTo>
                <a:lnTo>
                  <a:pt x="1292775" y="1291365"/>
                </a:lnTo>
                <a:lnTo>
                  <a:pt x="1292465" y="1291621"/>
                </a:lnTo>
                <a:lnTo>
                  <a:pt x="1210397" y="1203172"/>
                </a:lnTo>
                <a:close/>
                <a:moveTo>
                  <a:pt x="280621" y="1171715"/>
                </a:moveTo>
                <a:lnTo>
                  <a:pt x="305450" y="1201808"/>
                </a:lnTo>
                <a:lnTo>
                  <a:pt x="222116" y="1291622"/>
                </a:lnTo>
                <a:lnTo>
                  <a:pt x="221805" y="1291365"/>
                </a:lnTo>
                <a:lnTo>
                  <a:pt x="185604" y="1247489"/>
                </a:lnTo>
                <a:close/>
                <a:moveTo>
                  <a:pt x="1293943" y="1097950"/>
                </a:moveTo>
                <a:lnTo>
                  <a:pt x="1397076" y="1157494"/>
                </a:lnTo>
                <a:lnTo>
                  <a:pt x="1385247" y="1179288"/>
                </a:lnTo>
                <a:lnTo>
                  <a:pt x="1364512" y="1204419"/>
                </a:lnTo>
                <a:lnTo>
                  <a:pt x="1270937" y="1129796"/>
                </a:lnTo>
                <a:lnTo>
                  <a:pt x="1287656" y="1109533"/>
                </a:lnTo>
                <a:close/>
                <a:moveTo>
                  <a:pt x="222458" y="1096899"/>
                </a:moveTo>
                <a:lnTo>
                  <a:pt x="229316" y="1109533"/>
                </a:lnTo>
                <a:lnTo>
                  <a:pt x="245086" y="1128646"/>
                </a:lnTo>
                <a:lnTo>
                  <a:pt x="150069" y="1204420"/>
                </a:lnTo>
                <a:lnTo>
                  <a:pt x="129333" y="1179288"/>
                </a:lnTo>
                <a:lnTo>
                  <a:pt x="117504" y="1157494"/>
                </a:lnTo>
                <a:close/>
                <a:moveTo>
                  <a:pt x="1339343" y="1014307"/>
                </a:moveTo>
                <a:lnTo>
                  <a:pt x="1451008" y="1058132"/>
                </a:lnTo>
                <a:lnTo>
                  <a:pt x="1423718" y="1108410"/>
                </a:lnTo>
                <a:lnTo>
                  <a:pt x="1320585" y="1048866"/>
                </a:lnTo>
                <a:close/>
                <a:moveTo>
                  <a:pt x="177209" y="1013533"/>
                </a:moveTo>
                <a:lnTo>
                  <a:pt x="195817" y="1047815"/>
                </a:lnTo>
                <a:lnTo>
                  <a:pt x="90862" y="1108410"/>
                </a:lnTo>
                <a:lnTo>
                  <a:pt x="63572" y="1058132"/>
                </a:lnTo>
                <a:close/>
                <a:moveTo>
                  <a:pt x="1370304" y="924429"/>
                </a:moveTo>
                <a:lnTo>
                  <a:pt x="1486050" y="950847"/>
                </a:lnTo>
                <a:lnTo>
                  <a:pt x="1469153" y="1005278"/>
                </a:lnTo>
                <a:lnTo>
                  <a:pt x="1358667" y="961916"/>
                </a:lnTo>
                <a:close/>
                <a:moveTo>
                  <a:pt x="146510" y="923920"/>
                </a:moveTo>
                <a:lnTo>
                  <a:pt x="158045" y="961079"/>
                </a:lnTo>
                <a:lnTo>
                  <a:pt x="45427" y="1005278"/>
                </a:lnTo>
                <a:lnTo>
                  <a:pt x="28531" y="950848"/>
                </a:lnTo>
                <a:close/>
                <a:moveTo>
                  <a:pt x="1388734" y="831193"/>
                </a:moveTo>
                <a:lnTo>
                  <a:pt x="1509611" y="840252"/>
                </a:lnTo>
                <a:lnTo>
                  <a:pt x="1500952" y="896984"/>
                </a:lnTo>
                <a:lnTo>
                  <a:pt x="1384775" y="870468"/>
                </a:lnTo>
                <a:close/>
                <a:moveTo>
                  <a:pt x="128221" y="831016"/>
                </a:moveTo>
                <a:lnTo>
                  <a:pt x="132144" y="869934"/>
                </a:lnTo>
                <a:lnTo>
                  <a:pt x="13628" y="896984"/>
                </a:lnTo>
                <a:lnTo>
                  <a:pt x="4970" y="840252"/>
                </a:lnTo>
                <a:close/>
                <a:moveTo>
                  <a:pt x="1513133" y="727231"/>
                </a:moveTo>
                <a:lnTo>
                  <a:pt x="1514580" y="755880"/>
                </a:lnTo>
                <a:lnTo>
                  <a:pt x="1513133" y="784530"/>
                </a:lnTo>
                <a:lnTo>
                  <a:pt x="1394335" y="775628"/>
                </a:lnTo>
                <a:lnTo>
                  <a:pt x="1396643" y="752734"/>
                </a:lnTo>
                <a:lnTo>
                  <a:pt x="1394965" y="736086"/>
                </a:lnTo>
                <a:close/>
                <a:moveTo>
                  <a:pt x="1447" y="727231"/>
                </a:moveTo>
                <a:lnTo>
                  <a:pt x="121989" y="736264"/>
                </a:lnTo>
                <a:lnTo>
                  <a:pt x="120329" y="752734"/>
                </a:lnTo>
                <a:lnTo>
                  <a:pt x="122619" y="775450"/>
                </a:lnTo>
                <a:lnTo>
                  <a:pt x="1447" y="784530"/>
                </a:lnTo>
                <a:lnTo>
                  <a:pt x="0" y="755880"/>
                </a:lnTo>
                <a:close/>
                <a:moveTo>
                  <a:pt x="1500952" y="614777"/>
                </a:moveTo>
                <a:lnTo>
                  <a:pt x="1509611" y="671509"/>
                </a:lnTo>
                <a:lnTo>
                  <a:pt x="1389363" y="680520"/>
                </a:lnTo>
                <a:lnTo>
                  <a:pt x="1385395" y="641152"/>
                </a:lnTo>
                <a:close/>
                <a:moveTo>
                  <a:pt x="13628" y="614777"/>
                </a:moveTo>
                <a:lnTo>
                  <a:pt x="131524" y="641686"/>
                </a:lnTo>
                <a:lnTo>
                  <a:pt x="127591" y="680698"/>
                </a:lnTo>
                <a:lnTo>
                  <a:pt x="4970" y="671509"/>
                </a:lnTo>
                <a:close/>
                <a:moveTo>
                  <a:pt x="1469153" y="506482"/>
                </a:moveTo>
                <a:lnTo>
                  <a:pt x="1486050" y="560913"/>
                </a:lnTo>
                <a:lnTo>
                  <a:pt x="1372128" y="586915"/>
                </a:lnTo>
                <a:lnTo>
                  <a:pt x="1360409" y="549162"/>
                </a:lnTo>
                <a:close/>
                <a:moveTo>
                  <a:pt x="45427" y="506482"/>
                </a:moveTo>
                <a:lnTo>
                  <a:pt x="156304" y="549998"/>
                </a:lnTo>
                <a:lnTo>
                  <a:pt x="144686" y="587426"/>
                </a:lnTo>
                <a:lnTo>
                  <a:pt x="28530" y="560914"/>
                </a:lnTo>
                <a:close/>
                <a:moveTo>
                  <a:pt x="90862" y="403351"/>
                </a:moveTo>
                <a:lnTo>
                  <a:pt x="193216" y="462445"/>
                </a:lnTo>
                <a:lnTo>
                  <a:pt x="174393" y="497123"/>
                </a:lnTo>
                <a:lnTo>
                  <a:pt x="63572" y="453629"/>
                </a:lnTo>
                <a:close/>
                <a:moveTo>
                  <a:pt x="1423719" y="403351"/>
                </a:moveTo>
                <a:lnTo>
                  <a:pt x="1451008" y="453628"/>
                </a:lnTo>
                <a:lnTo>
                  <a:pt x="1342159" y="496349"/>
                </a:lnTo>
                <a:lnTo>
                  <a:pt x="1323186" y="461394"/>
                </a:lnTo>
                <a:close/>
                <a:moveTo>
                  <a:pt x="1364512" y="307341"/>
                </a:moveTo>
                <a:lnTo>
                  <a:pt x="1385247" y="332472"/>
                </a:lnTo>
                <a:lnTo>
                  <a:pt x="1397077" y="354267"/>
                </a:lnTo>
                <a:lnTo>
                  <a:pt x="1296544" y="412310"/>
                </a:lnTo>
                <a:lnTo>
                  <a:pt x="1287656" y="395935"/>
                </a:lnTo>
                <a:lnTo>
                  <a:pt x="1274069" y="379467"/>
                </a:lnTo>
                <a:close/>
                <a:moveTo>
                  <a:pt x="150068" y="307341"/>
                </a:moveTo>
                <a:lnTo>
                  <a:pt x="241954" y="380618"/>
                </a:lnTo>
                <a:lnTo>
                  <a:pt x="229316" y="395935"/>
                </a:lnTo>
                <a:lnTo>
                  <a:pt x="219858" y="413361"/>
                </a:lnTo>
                <a:lnTo>
                  <a:pt x="117503" y="354267"/>
                </a:lnTo>
                <a:lnTo>
                  <a:pt x="129333" y="332472"/>
                </a:lnTo>
                <a:close/>
                <a:moveTo>
                  <a:pt x="222115" y="220140"/>
                </a:moveTo>
                <a:lnTo>
                  <a:pt x="302702" y="306992"/>
                </a:lnTo>
                <a:lnTo>
                  <a:pt x="277490" y="337549"/>
                </a:lnTo>
                <a:lnTo>
                  <a:pt x="185604" y="264272"/>
                </a:lnTo>
                <a:lnTo>
                  <a:pt x="221805" y="220395"/>
                </a:lnTo>
                <a:close/>
                <a:moveTo>
                  <a:pt x="1292465" y="220139"/>
                </a:moveTo>
                <a:lnTo>
                  <a:pt x="1292775" y="220395"/>
                </a:lnTo>
                <a:lnTo>
                  <a:pt x="1328977" y="264272"/>
                </a:lnTo>
                <a:lnTo>
                  <a:pt x="1238533" y="336398"/>
                </a:lnTo>
                <a:lnTo>
                  <a:pt x="1213144" y="305627"/>
                </a:lnTo>
                <a:close/>
                <a:moveTo>
                  <a:pt x="309235" y="148259"/>
                </a:moveTo>
                <a:lnTo>
                  <a:pt x="375378" y="245272"/>
                </a:lnTo>
                <a:lnTo>
                  <a:pt x="344915" y="270406"/>
                </a:lnTo>
                <a:lnTo>
                  <a:pt x="265251" y="184549"/>
                </a:lnTo>
                <a:close/>
                <a:moveTo>
                  <a:pt x="1205345" y="148259"/>
                </a:moveTo>
                <a:lnTo>
                  <a:pt x="1249329" y="184549"/>
                </a:lnTo>
                <a:lnTo>
                  <a:pt x="1170702" y="269288"/>
                </a:lnTo>
                <a:lnTo>
                  <a:pt x="1140064" y="244009"/>
                </a:lnTo>
                <a:close/>
                <a:moveTo>
                  <a:pt x="405245" y="89189"/>
                </a:moveTo>
                <a:lnTo>
                  <a:pt x="455810" y="194188"/>
                </a:lnTo>
                <a:lnTo>
                  <a:pt x="421001" y="213082"/>
                </a:lnTo>
                <a:lnTo>
                  <a:pt x="355092" y="116411"/>
                </a:lnTo>
                <a:close/>
                <a:moveTo>
                  <a:pt x="1109334" y="89188"/>
                </a:moveTo>
                <a:lnTo>
                  <a:pt x="1159488" y="116411"/>
                </a:lnTo>
                <a:lnTo>
                  <a:pt x="1094225" y="212134"/>
                </a:lnTo>
                <a:lnTo>
                  <a:pt x="1059265" y="193158"/>
                </a:lnTo>
                <a:close/>
                <a:moveTo>
                  <a:pt x="1006136" y="43846"/>
                </a:moveTo>
                <a:lnTo>
                  <a:pt x="1052062" y="58102"/>
                </a:lnTo>
                <a:lnTo>
                  <a:pt x="1060210" y="62525"/>
                </a:lnTo>
                <a:lnTo>
                  <a:pt x="1010141" y="166495"/>
                </a:lnTo>
                <a:lnTo>
                  <a:pt x="1006885" y="164728"/>
                </a:lnTo>
                <a:lnTo>
                  <a:pt x="972173" y="153952"/>
                </a:lnTo>
                <a:close/>
                <a:moveTo>
                  <a:pt x="508444" y="43846"/>
                </a:moveTo>
                <a:lnTo>
                  <a:pt x="542617" y="154630"/>
                </a:lnTo>
                <a:lnTo>
                  <a:pt x="510087" y="164728"/>
                </a:lnTo>
                <a:lnTo>
                  <a:pt x="504935" y="167524"/>
                </a:lnTo>
                <a:lnTo>
                  <a:pt x="454370" y="62525"/>
                </a:lnTo>
                <a:lnTo>
                  <a:pt x="462519" y="58102"/>
                </a:lnTo>
                <a:close/>
                <a:moveTo>
                  <a:pt x="897627" y="12101"/>
                </a:moveTo>
                <a:lnTo>
                  <a:pt x="909911" y="13976"/>
                </a:lnTo>
                <a:lnTo>
                  <a:pt x="952817" y="27295"/>
                </a:lnTo>
                <a:lnTo>
                  <a:pt x="918854" y="137401"/>
                </a:lnTo>
                <a:lnTo>
                  <a:pt x="887097" y="127543"/>
                </a:lnTo>
                <a:lnTo>
                  <a:pt x="880330" y="126861"/>
                </a:lnTo>
                <a:close/>
                <a:moveTo>
                  <a:pt x="616953" y="12101"/>
                </a:moveTo>
                <a:lnTo>
                  <a:pt x="634287" y="127099"/>
                </a:lnTo>
                <a:lnTo>
                  <a:pt x="629875" y="127543"/>
                </a:lnTo>
                <a:lnTo>
                  <a:pt x="595935" y="138079"/>
                </a:lnTo>
                <a:lnTo>
                  <a:pt x="561763" y="27295"/>
                </a:lnTo>
                <a:lnTo>
                  <a:pt x="604670" y="13976"/>
                </a:lnTo>
                <a:close/>
                <a:moveTo>
                  <a:pt x="785205" y="0"/>
                </a:moveTo>
                <a:lnTo>
                  <a:pt x="834719" y="2500"/>
                </a:lnTo>
                <a:lnTo>
                  <a:pt x="842437" y="3678"/>
                </a:lnTo>
                <a:lnTo>
                  <a:pt x="824715" y="121255"/>
                </a:lnTo>
                <a:lnTo>
                  <a:pt x="785205" y="117272"/>
                </a:lnTo>
                <a:close/>
                <a:moveTo>
                  <a:pt x="729376" y="0"/>
                </a:moveTo>
                <a:lnTo>
                  <a:pt x="729376" y="117513"/>
                </a:lnTo>
                <a:lnTo>
                  <a:pt x="689901" y="121492"/>
                </a:lnTo>
                <a:lnTo>
                  <a:pt x="672144" y="3678"/>
                </a:lnTo>
                <a:lnTo>
                  <a:pt x="679862" y="250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等腰三角形 37"/>
          <p:cNvSpPr/>
          <p:nvPr/>
        </p:nvSpPr>
        <p:spPr>
          <a:xfrm rot="14180350">
            <a:off x="10784808" y="4066163"/>
            <a:ext cx="937222" cy="807950"/>
          </a:xfrm>
          <a:prstGeom prst="triangle">
            <a:avLst/>
          </a:prstGeom>
          <a:noFill/>
          <a:ln w="19050">
            <a:gradFill>
              <a:gsLst>
                <a:gs pos="0">
                  <a:schemeClr val="accent1"/>
                </a:gs>
                <a:gs pos="50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 rot="10800000" flipV="1">
            <a:off x="4126011" y="1235419"/>
            <a:ext cx="3722544" cy="3722544"/>
          </a:xfrm>
          <a:prstGeom prst="ellipse">
            <a:avLst/>
          </a:prstGeom>
          <a:noFill/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4252736" y="1362144"/>
            <a:ext cx="3469094" cy="3469094"/>
            <a:chOff x="4010025" y="1343025"/>
            <a:chExt cx="4171950" cy="4171950"/>
          </a:xfrm>
        </p:grpSpPr>
        <p:sp>
          <p:nvSpPr>
            <p:cNvPr id="56" name="弧形 55"/>
            <p:cNvSpPr/>
            <p:nvPr/>
          </p:nvSpPr>
          <p:spPr>
            <a:xfrm>
              <a:off x="4155760" y="1488760"/>
              <a:ext cx="3880480" cy="3880480"/>
            </a:xfrm>
            <a:prstGeom prst="arc">
              <a:avLst>
                <a:gd name="adj1" fmla="val 2137315"/>
                <a:gd name="adj2" fmla="val 14452087"/>
              </a:avLst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4010025" y="1343025"/>
              <a:ext cx="4171950" cy="4171950"/>
            </a:xfrm>
            <a:prstGeom prst="ellipse">
              <a:avLst/>
            </a:prstGeom>
            <a:ln w="762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368926" y="1435875"/>
            <a:ext cx="3384826" cy="3100837"/>
            <a:chOff x="4665794" y="1467087"/>
            <a:chExt cx="3384826" cy="3100837"/>
          </a:xfrm>
        </p:grpSpPr>
        <p:grpSp>
          <p:nvGrpSpPr>
            <p:cNvPr id="35" name="组合 34"/>
            <p:cNvGrpSpPr/>
            <p:nvPr/>
          </p:nvGrpSpPr>
          <p:grpSpPr>
            <a:xfrm>
              <a:off x="4959307" y="1467087"/>
              <a:ext cx="308457" cy="308457"/>
              <a:chOff x="7720177" y="1756021"/>
              <a:chExt cx="424010" cy="424010"/>
            </a:xfrm>
          </p:grpSpPr>
          <p:sp>
            <p:nvSpPr>
              <p:cNvPr id="36" name="椭圆 35"/>
              <p:cNvSpPr/>
              <p:nvPr/>
            </p:nvSpPr>
            <p:spPr>
              <a:xfrm>
                <a:off x="7720177" y="1756021"/>
                <a:ext cx="424010" cy="424010"/>
              </a:xfrm>
              <a:prstGeom prst="ellipse">
                <a:avLst/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40" name="椭圆 39"/>
              <p:cNvSpPr/>
              <p:nvPr/>
            </p:nvSpPr>
            <p:spPr>
              <a:xfrm>
                <a:off x="7829719" y="1865563"/>
                <a:ext cx="204926" cy="204926"/>
              </a:xfrm>
              <a:prstGeom prst="ellipse">
                <a:avLst/>
              </a:prstGeom>
              <a:solidFill>
                <a:schemeClr val="accent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7742163" y="2938626"/>
              <a:ext cx="308457" cy="308457"/>
              <a:chOff x="7711415" y="1650349"/>
              <a:chExt cx="424010" cy="424010"/>
            </a:xfrm>
          </p:grpSpPr>
          <p:sp>
            <p:nvSpPr>
              <p:cNvPr id="42" name="椭圆 41"/>
              <p:cNvSpPr/>
              <p:nvPr/>
            </p:nvSpPr>
            <p:spPr>
              <a:xfrm>
                <a:off x="7711415" y="1650349"/>
                <a:ext cx="424010" cy="424010"/>
              </a:xfrm>
              <a:prstGeom prst="ellipse">
                <a:avLst/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43" name="椭圆 42"/>
              <p:cNvSpPr/>
              <p:nvPr/>
            </p:nvSpPr>
            <p:spPr>
              <a:xfrm>
                <a:off x="7820957" y="1759891"/>
                <a:ext cx="204926" cy="204926"/>
              </a:xfrm>
              <a:prstGeom prst="ellipse">
                <a:avLst/>
              </a:prstGeom>
              <a:solidFill>
                <a:schemeClr val="accent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4665794" y="4259467"/>
              <a:ext cx="308457" cy="308457"/>
              <a:chOff x="8266886" y="1738881"/>
              <a:chExt cx="424011" cy="424010"/>
            </a:xfrm>
          </p:grpSpPr>
          <p:sp>
            <p:nvSpPr>
              <p:cNvPr id="60" name="椭圆 59"/>
              <p:cNvSpPr/>
              <p:nvPr/>
            </p:nvSpPr>
            <p:spPr>
              <a:xfrm>
                <a:off x="8266886" y="1738881"/>
                <a:ext cx="424011" cy="424010"/>
              </a:xfrm>
              <a:prstGeom prst="ellipse">
                <a:avLst/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61" name="椭圆 60"/>
              <p:cNvSpPr/>
              <p:nvPr/>
            </p:nvSpPr>
            <p:spPr>
              <a:xfrm>
                <a:off x="8376427" y="1848423"/>
                <a:ext cx="204926" cy="204926"/>
              </a:xfrm>
              <a:prstGeom prst="ellipse">
                <a:avLst/>
              </a:prstGeom>
              <a:solidFill>
                <a:schemeClr val="accent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</p:grpSp>
      <p:sp>
        <p:nvSpPr>
          <p:cNvPr id="98" name="文本框 97"/>
          <p:cNvSpPr txBox="1"/>
          <p:nvPr/>
        </p:nvSpPr>
        <p:spPr>
          <a:xfrm>
            <a:off x="437350" y="3207731"/>
            <a:ext cx="11317329" cy="92333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69850" prstMaterial="metal">
              <a:bevelB w="38100" h="38100"/>
            </a:sp3d>
          </a:bodyPr>
          <a:lstStyle>
            <a:defPPr>
              <a:defRPr lang="zh-CN"/>
            </a:defPPr>
            <a:lvl1pPr algn="ctr">
              <a:defRPr sz="8800">
                <a:ln w="2540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gradFill>
                  <a:gsLst>
                    <a:gs pos="88000">
                      <a:srgbClr val="003B68"/>
                    </a:gs>
                    <a:gs pos="27000">
                      <a:srgbClr val="00B0F0"/>
                    </a:gs>
                  </a:gsLst>
                  <a:lin ang="5400000" scaled="1"/>
                </a:gradFill>
                <a:effectLst>
                  <a:outerShdw blurRad="38100" dist="25400" dir="5400000" algn="t" rotWithShape="0">
                    <a:prstClr val="black">
                      <a:alpha val="50000"/>
                    </a:prstClr>
                  </a:outerShdw>
                </a:effectLst>
                <a:latin typeface="方正正大黑_GBK" panose="02000000000000000000" pitchFamily="2" charset="-122"/>
                <a:ea typeface="方正正大黑_GBK" panose="02000000000000000000" pitchFamily="2" charset="-122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1" u="none" strike="noStrike" kern="1200" cap="none" spc="0" normalizeH="0" baseline="0" noProof="0" dirty="0">
                <a:ln w="25400">
                  <a:gradFill>
                    <a:gsLst>
                      <a:gs pos="0">
                        <a:srgbClr val="00B0F0">
                          <a:lumMod val="5000"/>
                          <a:lumOff val="95000"/>
                        </a:srgb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solidFill>
                  <a:srgbClr val="00182E">
                    <a:lumMod val="25000"/>
                    <a:lumOff val="75000"/>
                  </a:srgbClr>
                </a:solidFill>
                <a:effectLst>
                  <a:outerShdw blurRad="38100" dist="25400" dir="5400000" algn="t" rotWithShape="0">
                    <a:prstClr val="black">
                      <a:alpha val="50000"/>
                    </a:prstClr>
                  </a:outerShdw>
                </a:effectLst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Create</a:t>
            </a:r>
            <a:r>
              <a:rPr kumimoji="0" lang="zh-CN" altLang="en-US" sz="5400" b="1" u="none" strike="noStrike" kern="1200" cap="none" spc="0" normalizeH="0" baseline="0" noProof="0" dirty="0">
                <a:ln w="25400">
                  <a:gradFill>
                    <a:gsLst>
                      <a:gs pos="0">
                        <a:srgbClr val="00B0F0">
                          <a:lumMod val="5000"/>
                          <a:lumOff val="95000"/>
                        </a:srgb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solidFill>
                  <a:srgbClr val="00182E">
                    <a:lumMod val="25000"/>
                    <a:lumOff val="75000"/>
                  </a:srgbClr>
                </a:solidFill>
                <a:effectLst>
                  <a:outerShdw blurRad="38100" dist="25400" dir="5400000" algn="t" rotWithShape="0">
                    <a:prstClr val="black">
                      <a:alpha val="50000"/>
                    </a:prstClr>
                  </a:outerShdw>
                </a:effectLst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0" lang="en-US" altLang="zh-CN" sz="5400" b="1" u="none" strike="noStrike" kern="1200" cap="none" spc="0" normalizeH="0" baseline="0" noProof="0" dirty="0">
                <a:ln w="25400">
                  <a:gradFill>
                    <a:gsLst>
                      <a:gs pos="0">
                        <a:srgbClr val="00B0F0">
                          <a:lumMod val="5000"/>
                          <a:lumOff val="95000"/>
                        </a:srgb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solidFill>
                  <a:srgbClr val="00182E">
                    <a:lumMod val="25000"/>
                    <a:lumOff val="75000"/>
                  </a:srgbClr>
                </a:solidFill>
                <a:effectLst>
                  <a:outerShdw blurRad="38100" dist="25400" dir="5400000" algn="t" rotWithShape="0">
                    <a:prstClr val="black">
                      <a:alpha val="50000"/>
                    </a:prstClr>
                  </a:outerShdw>
                </a:effectLst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Display</a:t>
            </a:r>
            <a:r>
              <a:rPr kumimoji="0" lang="zh-CN" altLang="en-US" sz="5400" b="1" u="none" strike="noStrike" kern="1200" cap="none" spc="0" normalizeH="0" baseline="0" noProof="0" dirty="0">
                <a:ln w="25400">
                  <a:gradFill>
                    <a:gsLst>
                      <a:gs pos="0">
                        <a:srgbClr val="00B0F0">
                          <a:lumMod val="5000"/>
                          <a:lumOff val="95000"/>
                        </a:srgb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solidFill>
                  <a:srgbClr val="00182E">
                    <a:lumMod val="25000"/>
                    <a:lumOff val="75000"/>
                  </a:srgbClr>
                </a:solidFill>
                <a:effectLst>
                  <a:outerShdw blurRad="38100" dist="25400" dir="5400000" algn="t" rotWithShape="0">
                    <a:prstClr val="black">
                      <a:alpha val="50000"/>
                    </a:prstClr>
                  </a:outerShdw>
                </a:effectLst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0" lang="en-US" altLang="zh-CN" sz="5400" b="1" u="none" strike="noStrike" kern="1200" cap="none" spc="0" normalizeH="0" baseline="0" noProof="0" dirty="0">
                <a:ln w="25400">
                  <a:gradFill>
                    <a:gsLst>
                      <a:gs pos="0">
                        <a:srgbClr val="00B0F0">
                          <a:lumMod val="5000"/>
                          <a:lumOff val="95000"/>
                        </a:srgb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solidFill>
                  <a:srgbClr val="00182E">
                    <a:lumMod val="25000"/>
                    <a:lumOff val="75000"/>
                  </a:srgbClr>
                </a:solidFill>
                <a:effectLst>
                  <a:outerShdw blurRad="38100" dist="25400" dir="5400000" algn="t" rotWithShape="0">
                    <a:prstClr val="black">
                      <a:alpha val="50000"/>
                    </a:prstClr>
                  </a:outerShdw>
                </a:effectLst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and</a:t>
            </a:r>
            <a:r>
              <a:rPr kumimoji="0" lang="zh-CN" altLang="en-US" sz="5400" b="1" u="none" strike="noStrike" kern="1200" cap="none" spc="0" normalizeH="0" baseline="0" noProof="0" dirty="0">
                <a:ln w="25400">
                  <a:gradFill>
                    <a:gsLst>
                      <a:gs pos="0">
                        <a:srgbClr val="00B0F0">
                          <a:lumMod val="5000"/>
                          <a:lumOff val="95000"/>
                        </a:srgb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solidFill>
                  <a:srgbClr val="00182E">
                    <a:lumMod val="25000"/>
                    <a:lumOff val="75000"/>
                  </a:srgbClr>
                </a:solidFill>
                <a:effectLst>
                  <a:outerShdw blurRad="38100" dist="25400" dir="5400000" algn="t" rotWithShape="0">
                    <a:prstClr val="black">
                      <a:alpha val="50000"/>
                    </a:prstClr>
                  </a:outerShdw>
                </a:effectLst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0" lang="en-US" altLang="zh-CN" sz="5400" b="1" u="none" strike="noStrike" kern="1200" cap="none" spc="0" normalizeH="0" baseline="0" noProof="0" dirty="0">
                <a:ln w="25400">
                  <a:gradFill>
                    <a:gsLst>
                      <a:gs pos="0">
                        <a:srgbClr val="00B0F0">
                          <a:lumMod val="5000"/>
                          <a:lumOff val="95000"/>
                        </a:srgb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solidFill>
                  <a:srgbClr val="00182E">
                    <a:lumMod val="25000"/>
                    <a:lumOff val="75000"/>
                  </a:srgbClr>
                </a:solidFill>
                <a:effectLst>
                  <a:outerShdw blurRad="38100" dist="25400" dir="5400000" algn="t" rotWithShape="0">
                    <a:prstClr val="black">
                      <a:alpha val="50000"/>
                    </a:prstClr>
                  </a:outerShdw>
                </a:effectLst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Social</a:t>
            </a:r>
            <a:r>
              <a:rPr kumimoji="0" lang="zh-CN" altLang="en-US" sz="5400" b="1" u="none" strike="noStrike" kern="1200" cap="none" spc="0" normalizeH="0" baseline="0" noProof="0" dirty="0">
                <a:ln w="25400">
                  <a:gradFill>
                    <a:gsLst>
                      <a:gs pos="0">
                        <a:srgbClr val="00B0F0">
                          <a:lumMod val="5000"/>
                          <a:lumOff val="95000"/>
                        </a:srgb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solidFill>
                  <a:srgbClr val="00182E">
                    <a:lumMod val="25000"/>
                    <a:lumOff val="75000"/>
                  </a:srgbClr>
                </a:solidFill>
                <a:effectLst>
                  <a:outerShdw blurRad="38100" dist="25400" dir="5400000" algn="t" rotWithShape="0">
                    <a:prstClr val="black">
                      <a:alpha val="50000"/>
                    </a:prstClr>
                  </a:outerShdw>
                </a:effectLst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0" lang="en-US" altLang="zh-CN" sz="5400" b="1" u="none" strike="noStrike" kern="1200" cap="none" spc="0" normalizeH="0" baseline="0" noProof="0" dirty="0">
                <a:ln w="25400">
                  <a:gradFill>
                    <a:gsLst>
                      <a:gs pos="0">
                        <a:srgbClr val="00B0F0">
                          <a:lumMod val="5000"/>
                          <a:lumOff val="95000"/>
                        </a:srgb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solidFill>
                  <a:srgbClr val="00182E">
                    <a:lumMod val="25000"/>
                    <a:lumOff val="75000"/>
                  </a:srgbClr>
                </a:solidFill>
                <a:effectLst>
                  <a:outerShdw blurRad="38100" dist="25400" dir="5400000" algn="t" rotWithShape="0">
                    <a:prstClr val="black">
                      <a:alpha val="50000"/>
                    </a:prstClr>
                  </a:outerShdw>
                </a:effectLst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Here</a:t>
            </a:r>
            <a:endParaRPr kumimoji="0" lang="zh-CN" altLang="en-US" sz="5400" b="1" u="none" strike="noStrike" kern="1200" cap="none" spc="0" normalizeH="0" baseline="0" noProof="0" dirty="0">
              <a:ln w="25400">
                <a:gradFill>
                  <a:gsLst>
                    <a:gs pos="0">
                      <a:srgbClr val="00B0F0">
                        <a:lumMod val="5000"/>
                        <a:lumOff val="95000"/>
                      </a:srgbClr>
                    </a:gs>
                    <a:gs pos="100000">
                      <a:srgbClr val="00B0F0"/>
                    </a:gs>
                  </a:gsLst>
                  <a:lin ang="5400000" scaled="1"/>
                </a:gradFill>
              </a:ln>
              <a:solidFill>
                <a:srgbClr val="00182E">
                  <a:lumMod val="25000"/>
                  <a:lumOff val="75000"/>
                </a:srgbClr>
              </a:solidFill>
              <a:effectLst>
                <a:outerShdw blurRad="38100" dist="25400" dir="5400000" algn="t" rotWithShape="0">
                  <a:prstClr val="black">
                    <a:alpha val="50000"/>
                  </a:prstClr>
                </a:outerShdw>
              </a:effectLst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4869184" y="5156260"/>
            <a:ext cx="24603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Team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Metaman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3751073" y="2058956"/>
            <a:ext cx="4403193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69850" prstMaterial="metal">
              <a:bevelB w="38100" h="38100"/>
            </a:sp3d>
          </a:bodyPr>
          <a:lstStyle>
            <a:defPPr>
              <a:defRPr lang="zh-CN"/>
            </a:defPPr>
            <a:lvl1pPr algn="ctr">
              <a:defRPr sz="7200">
                <a:ln w="12700">
                  <a:solidFill>
                    <a:schemeClr val="accent1">
                      <a:lumMod val="50000"/>
                    </a:schemeClr>
                  </a:solidFill>
                </a:ln>
                <a:solidFill>
                  <a:srgbClr val="00B0F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+mj-lt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0" b="1" i="0" u="none" strike="noStrike" kern="1200" cap="none" spc="0" normalizeH="0" baseline="0" noProof="0" dirty="0">
                <a:ln w="25400">
                  <a:gradFill>
                    <a:gsLst>
                      <a:gs pos="0">
                        <a:srgbClr val="00B0F0">
                          <a:lumMod val="5000"/>
                          <a:lumOff val="95000"/>
                        </a:srgb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solidFill>
                  <a:srgbClr val="00182E">
                    <a:lumMod val="25000"/>
                    <a:lumOff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The</a:t>
            </a:r>
            <a:r>
              <a:rPr kumimoji="0" lang="zh-CN" altLang="en-US" sz="6000" b="1" i="0" u="none" strike="noStrike" kern="1200" cap="none" spc="0" normalizeH="0" baseline="0" noProof="0" dirty="0">
                <a:ln w="25400">
                  <a:gradFill>
                    <a:gsLst>
                      <a:gs pos="0">
                        <a:srgbClr val="00B0F0">
                          <a:lumMod val="5000"/>
                          <a:lumOff val="95000"/>
                        </a:srgb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solidFill>
                  <a:srgbClr val="00182E">
                    <a:lumMod val="25000"/>
                    <a:lumOff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0" lang="en-US" altLang="zh-CN" sz="6000" b="1" i="0" u="none" strike="noStrike" kern="1200" cap="none" spc="0" normalizeH="0" baseline="0" noProof="0" dirty="0">
                <a:ln w="25400">
                  <a:gradFill>
                    <a:gsLst>
                      <a:gs pos="0">
                        <a:srgbClr val="00B0F0">
                          <a:lumMod val="5000"/>
                          <a:lumOff val="95000"/>
                        </a:srgb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solidFill>
                  <a:srgbClr val="00182E">
                    <a:lumMod val="25000"/>
                    <a:lumOff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Metrix</a:t>
            </a:r>
            <a:endParaRPr kumimoji="0" lang="zh-CN" altLang="en-US" sz="6000" b="1" i="0" u="none" strike="noStrike" kern="1200" cap="none" spc="0" normalizeH="0" baseline="0" noProof="0" dirty="0">
              <a:ln w="25400">
                <a:gradFill>
                  <a:gsLst>
                    <a:gs pos="0">
                      <a:srgbClr val="00B0F0">
                        <a:lumMod val="5000"/>
                        <a:lumOff val="95000"/>
                      </a:srgbClr>
                    </a:gs>
                    <a:gs pos="100000">
                      <a:srgbClr val="00B0F0"/>
                    </a:gs>
                  </a:gsLst>
                  <a:lin ang="5400000" scaled="1"/>
                </a:gradFill>
              </a:ln>
              <a:solidFill>
                <a:srgbClr val="00182E">
                  <a:lumMod val="25000"/>
                  <a:lumOff val="75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4E4C26-6358-49B7-36E4-A124A6FA203C}"/>
              </a:ext>
            </a:extLst>
          </p:cNvPr>
          <p:cNvSpPr txBox="1"/>
          <p:nvPr/>
        </p:nvSpPr>
        <p:spPr>
          <a:xfrm>
            <a:off x="3503553" y="4630583"/>
            <a:ext cx="5211683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69850" prstMaterial="metal">
              <a:bevelB w="38100" h="38100"/>
            </a:sp3d>
          </a:bodyPr>
          <a:lstStyle>
            <a:defPPr>
              <a:defRPr lang="zh-CN"/>
            </a:defPPr>
            <a:lvl1pPr algn="ctr">
              <a:defRPr sz="8800">
                <a:ln w="2540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gradFill>
                  <a:gsLst>
                    <a:gs pos="88000">
                      <a:srgbClr val="003B68"/>
                    </a:gs>
                    <a:gs pos="27000">
                      <a:srgbClr val="00B0F0"/>
                    </a:gs>
                  </a:gsLst>
                  <a:lin ang="5400000" scaled="1"/>
                </a:gradFill>
                <a:effectLst>
                  <a:outerShdw blurRad="38100" dist="25400" dir="5400000" algn="t" rotWithShape="0">
                    <a:prstClr val="black">
                      <a:alpha val="50000"/>
                    </a:prstClr>
                  </a:outerShdw>
                </a:effectLst>
                <a:latin typeface="方正正大黑_GBK" panose="02000000000000000000" pitchFamily="2" charset="-122"/>
                <a:ea typeface="方正正大黑_GBK" panose="02000000000000000000" pitchFamily="2" charset="-122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 w="25400">
                  <a:gradFill>
                    <a:gsLst>
                      <a:gs pos="0">
                        <a:srgbClr val="00B0F0">
                          <a:lumMod val="5000"/>
                          <a:lumOff val="95000"/>
                        </a:srgb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solidFill>
                  <a:srgbClr val="00182E">
                    <a:lumMod val="25000"/>
                    <a:lumOff val="75000"/>
                  </a:srgbClr>
                </a:solidFill>
                <a:effectLst>
                  <a:outerShdw blurRad="38100" dist="25400" dir="5400000" algn="t" rotWithShape="0">
                    <a:prstClr val="black">
                      <a:alpha val="50000"/>
                    </a:prstClr>
                  </a:outerShdw>
                </a:effectLst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元宇宙数字身份创作与社交平台</a:t>
            </a:r>
          </a:p>
        </p:txBody>
      </p:sp>
    </p:spTree>
    <p:extLst>
      <p:ext uri="{BB962C8B-B14F-4D97-AF65-F5344CB8AC3E}">
        <p14:creationId xmlns:p14="http://schemas.microsoft.com/office/powerpoint/2010/main" val="4226894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6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8" dur="1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53" presetClass="entr" presetSubtype="52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7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7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53" presetClass="entr" presetSubtype="52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9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9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9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9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7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7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7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53" presetClass="entr" presetSubtype="52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9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9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9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9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9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53" presetClass="entr" presetSubtype="52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8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8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8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8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8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9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9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9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9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9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8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8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8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8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8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53" presetClass="entr" presetSubtype="52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53" presetClass="entr" presetSubtype="52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53" presetClass="entr" presetSubtype="52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1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1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53" presetClass="entr" presetSubtype="52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9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9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9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9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9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53" presetClass="entr" presetSubtype="52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1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11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1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53" presetClass="entr" presetSubtype="52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8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8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8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8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8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53" presetClass="entr" presetSubtype="52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9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9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9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7" dur="9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9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1" dur="8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53" presetClass="entr" presetSubtype="52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8" presetClass="emph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Rot by="21600000">
                                      <p:cBhvr>
                                        <p:cTn id="160" dur="3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1" presetID="8" presetClass="emph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Rot by="-21600000">
                                      <p:cBhvr>
                                        <p:cTn id="162" dur="3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3" presetID="53" presetClass="exit" presetSubtype="32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4" dur="10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66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26" presetClass="emph" presetSubtype="0" repeatCount="3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9" dur="367" tmFilter="0, 0; .2, .5; .8, .5; 1, 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0" dur="183" autoRev="1" fill="hold"/>
                                        <p:tgtEl>
                                          <p:spTgt spid="1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1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2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9" grpId="0" animBg="1"/>
      <p:bldP spid="22" grpId="0" animBg="1"/>
      <p:bldP spid="108" grpId="0" animBg="1"/>
      <p:bldP spid="108" grpId="1" animBg="1"/>
      <p:bldP spid="109" grpId="0" animBg="1"/>
      <p:bldP spid="110" grpId="0" animBg="1"/>
      <p:bldP spid="96" grpId="0" animBg="1"/>
      <p:bldP spid="38" grpId="0" animBg="1"/>
      <p:bldP spid="31" grpId="0" animBg="1"/>
      <p:bldP spid="31" grpId="1" animBg="1"/>
    </p:bldLst>
  </p:timing>
  <p:extLst>
    <p:ext uri="{E180D4A7-C9FB-4DFB-919C-405C955672EB}">
      <p14:showEvtLst xmlns:p14="http://schemas.microsoft.com/office/powerpoint/2010/main">
        <p14:playEvt time="1" objId="2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 18"/>
          <p:cNvSpPr/>
          <p:nvPr/>
        </p:nvSpPr>
        <p:spPr>
          <a:xfrm>
            <a:off x="562386" y="266240"/>
            <a:ext cx="1514580" cy="1511761"/>
          </a:xfrm>
          <a:custGeom>
            <a:avLst/>
            <a:gdLst>
              <a:gd name="connsiteX0" fmla="*/ 823781 w 1514580"/>
              <a:gd name="connsiteY0" fmla="*/ 1384308 h 1511761"/>
              <a:gd name="connsiteX1" fmla="*/ 842437 w 1514580"/>
              <a:gd name="connsiteY1" fmla="*/ 1508083 h 1511761"/>
              <a:gd name="connsiteX2" fmla="*/ 834719 w 1514580"/>
              <a:gd name="connsiteY2" fmla="*/ 1509260 h 1511761"/>
              <a:gd name="connsiteX3" fmla="*/ 785205 w 1514580"/>
              <a:gd name="connsiteY3" fmla="*/ 1511761 h 1511761"/>
              <a:gd name="connsiteX4" fmla="*/ 785205 w 1514580"/>
              <a:gd name="connsiteY4" fmla="*/ 1388197 h 1511761"/>
              <a:gd name="connsiteX5" fmla="*/ 690836 w 1514580"/>
              <a:gd name="connsiteY5" fmla="*/ 1384071 h 1511761"/>
              <a:gd name="connsiteX6" fmla="*/ 729376 w 1514580"/>
              <a:gd name="connsiteY6" fmla="*/ 1387956 h 1511761"/>
              <a:gd name="connsiteX7" fmla="*/ 729376 w 1514580"/>
              <a:gd name="connsiteY7" fmla="*/ 1511761 h 1511761"/>
              <a:gd name="connsiteX8" fmla="*/ 679862 w 1514580"/>
              <a:gd name="connsiteY8" fmla="*/ 1509260 h 1511761"/>
              <a:gd name="connsiteX9" fmla="*/ 672144 w 1514580"/>
              <a:gd name="connsiteY9" fmla="*/ 1508083 h 1511761"/>
              <a:gd name="connsiteX10" fmla="*/ 917082 w 1514580"/>
              <a:gd name="connsiteY10" fmla="*/ 1368617 h 1511761"/>
              <a:gd name="connsiteX11" fmla="*/ 952817 w 1514580"/>
              <a:gd name="connsiteY11" fmla="*/ 1484466 h 1511761"/>
              <a:gd name="connsiteX12" fmla="*/ 909911 w 1514580"/>
              <a:gd name="connsiteY12" fmla="*/ 1497785 h 1511761"/>
              <a:gd name="connsiteX13" fmla="*/ 897627 w 1514580"/>
              <a:gd name="connsiteY13" fmla="*/ 1499660 h 1511761"/>
              <a:gd name="connsiteX14" fmla="*/ 879395 w 1514580"/>
              <a:gd name="connsiteY14" fmla="*/ 1378702 h 1511761"/>
              <a:gd name="connsiteX15" fmla="*/ 887097 w 1514580"/>
              <a:gd name="connsiteY15" fmla="*/ 1377925 h 1511761"/>
              <a:gd name="connsiteX16" fmla="*/ 597708 w 1514580"/>
              <a:gd name="connsiteY16" fmla="*/ 1367940 h 1511761"/>
              <a:gd name="connsiteX17" fmla="*/ 629875 w 1514580"/>
              <a:gd name="connsiteY17" fmla="*/ 1377925 h 1511761"/>
              <a:gd name="connsiteX18" fmla="*/ 635221 w 1514580"/>
              <a:gd name="connsiteY18" fmla="*/ 1378464 h 1511761"/>
              <a:gd name="connsiteX19" fmla="*/ 616954 w 1514580"/>
              <a:gd name="connsiteY19" fmla="*/ 1499660 h 1511761"/>
              <a:gd name="connsiteX20" fmla="*/ 604670 w 1514580"/>
              <a:gd name="connsiteY20" fmla="*/ 1497785 h 1511761"/>
              <a:gd name="connsiteX21" fmla="*/ 561764 w 1514580"/>
              <a:gd name="connsiteY21" fmla="*/ 1484466 h 1511761"/>
              <a:gd name="connsiteX22" fmla="*/ 1007739 w 1514580"/>
              <a:gd name="connsiteY22" fmla="*/ 1340277 h 1511761"/>
              <a:gd name="connsiteX23" fmla="*/ 1060211 w 1514580"/>
              <a:gd name="connsiteY23" fmla="*/ 1449236 h 1511761"/>
              <a:gd name="connsiteX24" fmla="*/ 1052062 w 1514580"/>
              <a:gd name="connsiteY24" fmla="*/ 1453659 h 1511761"/>
              <a:gd name="connsiteX25" fmla="*/ 1006136 w 1514580"/>
              <a:gd name="connsiteY25" fmla="*/ 1467915 h 1511761"/>
              <a:gd name="connsiteX26" fmla="*/ 970402 w 1514580"/>
              <a:gd name="connsiteY26" fmla="*/ 1352066 h 1511761"/>
              <a:gd name="connsiteX27" fmla="*/ 1006885 w 1514580"/>
              <a:gd name="connsiteY27" fmla="*/ 1340741 h 1511761"/>
              <a:gd name="connsiteX28" fmla="*/ 507337 w 1514580"/>
              <a:gd name="connsiteY28" fmla="*/ 1339248 h 1511761"/>
              <a:gd name="connsiteX29" fmla="*/ 510087 w 1514580"/>
              <a:gd name="connsiteY29" fmla="*/ 1340741 h 1511761"/>
              <a:gd name="connsiteX30" fmla="*/ 544388 w 1514580"/>
              <a:gd name="connsiteY30" fmla="*/ 1351388 h 1511761"/>
              <a:gd name="connsiteX31" fmla="*/ 508444 w 1514580"/>
              <a:gd name="connsiteY31" fmla="*/ 1467915 h 1511761"/>
              <a:gd name="connsiteX32" fmla="*/ 462519 w 1514580"/>
              <a:gd name="connsiteY32" fmla="*/ 1453659 h 1511761"/>
              <a:gd name="connsiteX33" fmla="*/ 454370 w 1514580"/>
              <a:gd name="connsiteY33" fmla="*/ 1449236 h 1511761"/>
              <a:gd name="connsiteX34" fmla="*/ 1091094 w 1514580"/>
              <a:gd name="connsiteY34" fmla="*/ 1295034 h 1511761"/>
              <a:gd name="connsiteX35" fmla="*/ 1159488 w 1514580"/>
              <a:gd name="connsiteY35" fmla="*/ 1395350 h 1511761"/>
              <a:gd name="connsiteX36" fmla="*/ 1109335 w 1514580"/>
              <a:gd name="connsiteY36" fmla="*/ 1422572 h 1511761"/>
              <a:gd name="connsiteX37" fmla="*/ 1056863 w 1514580"/>
              <a:gd name="connsiteY37" fmla="*/ 1313614 h 1511761"/>
              <a:gd name="connsiteX38" fmla="*/ 424132 w 1514580"/>
              <a:gd name="connsiteY38" fmla="*/ 1294086 h 1511761"/>
              <a:gd name="connsiteX39" fmla="*/ 458213 w 1514580"/>
              <a:gd name="connsiteY39" fmla="*/ 1312585 h 1511761"/>
              <a:gd name="connsiteX40" fmla="*/ 405246 w 1514580"/>
              <a:gd name="connsiteY40" fmla="*/ 1422572 h 1511761"/>
              <a:gd name="connsiteX41" fmla="*/ 355092 w 1514580"/>
              <a:gd name="connsiteY41" fmla="*/ 1395350 h 1511761"/>
              <a:gd name="connsiteX42" fmla="*/ 1167395 w 1514580"/>
              <a:gd name="connsiteY42" fmla="*/ 1238909 h 1511761"/>
              <a:gd name="connsiteX43" fmla="*/ 1249329 w 1514580"/>
              <a:gd name="connsiteY43" fmla="*/ 1327212 h 1511761"/>
              <a:gd name="connsiteX44" fmla="*/ 1205345 w 1514580"/>
              <a:gd name="connsiteY44" fmla="*/ 1363502 h 1511761"/>
              <a:gd name="connsiteX45" fmla="*/ 1137318 w 1514580"/>
              <a:gd name="connsiteY45" fmla="*/ 1263725 h 1511761"/>
              <a:gd name="connsiteX46" fmla="*/ 348222 w 1514580"/>
              <a:gd name="connsiteY46" fmla="*/ 1237791 h 1511761"/>
              <a:gd name="connsiteX47" fmla="*/ 378124 w 1514580"/>
              <a:gd name="connsiteY47" fmla="*/ 1262462 h 1511761"/>
              <a:gd name="connsiteX48" fmla="*/ 309236 w 1514580"/>
              <a:gd name="connsiteY48" fmla="*/ 1363502 h 1511761"/>
              <a:gd name="connsiteX49" fmla="*/ 265252 w 1514580"/>
              <a:gd name="connsiteY49" fmla="*/ 1327212 h 1511761"/>
              <a:gd name="connsiteX50" fmla="*/ 1235402 w 1514580"/>
              <a:gd name="connsiteY50" fmla="*/ 1172866 h 1511761"/>
              <a:gd name="connsiteX51" fmla="*/ 1328976 w 1514580"/>
              <a:gd name="connsiteY51" fmla="*/ 1247489 h 1511761"/>
              <a:gd name="connsiteX52" fmla="*/ 1292775 w 1514580"/>
              <a:gd name="connsiteY52" fmla="*/ 1291365 h 1511761"/>
              <a:gd name="connsiteX53" fmla="*/ 1292465 w 1514580"/>
              <a:gd name="connsiteY53" fmla="*/ 1291621 h 1511761"/>
              <a:gd name="connsiteX54" fmla="*/ 1210397 w 1514580"/>
              <a:gd name="connsiteY54" fmla="*/ 1203172 h 1511761"/>
              <a:gd name="connsiteX55" fmla="*/ 280621 w 1514580"/>
              <a:gd name="connsiteY55" fmla="*/ 1171715 h 1511761"/>
              <a:gd name="connsiteX56" fmla="*/ 305450 w 1514580"/>
              <a:gd name="connsiteY56" fmla="*/ 1201808 h 1511761"/>
              <a:gd name="connsiteX57" fmla="*/ 222116 w 1514580"/>
              <a:gd name="connsiteY57" fmla="*/ 1291622 h 1511761"/>
              <a:gd name="connsiteX58" fmla="*/ 221805 w 1514580"/>
              <a:gd name="connsiteY58" fmla="*/ 1291365 h 1511761"/>
              <a:gd name="connsiteX59" fmla="*/ 185604 w 1514580"/>
              <a:gd name="connsiteY59" fmla="*/ 1247489 h 1511761"/>
              <a:gd name="connsiteX60" fmla="*/ 1293943 w 1514580"/>
              <a:gd name="connsiteY60" fmla="*/ 1097950 h 1511761"/>
              <a:gd name="connsiteX61" fmla="*/ 1397076 w 1514580"/>
              <a:gd name="connsiteY61" fmla="*/ 1157494 h 1511761"/>
              <a:gd name="connsiteX62" fmla="*/ 1385247 w 1514580"/>
              <a:gd name="connsiteY62" fmla="*/ 1179288 h 1511761"/>
              <a:gd name="connsiteX63" fmla="*/ 1364512 w 1514580"/>
              <a:gd name="connsiteY63" fmla="*/ 1204419 h 1511761"/>
              <a:gd name="connsiteX64" fmla="*/ 1270937 w 1514580"/>
              <a:gd name="connsiteY64" fmla="*/ 1129796 h 1511761"/>
              <a:gd name="connsiteX65" fmla="*/ 1287656 w 1514580"/>
              <a:gd name="connsiteY65" fmla="*/ 1109533 h 1511761"/>
              <a:gd name="connsiteX66" fmla="*/ 222458 w 1514580"/>
              <a:gd name="connsiteY66" fmla="*/ 1096899 h 1511761"/>
              <a:gd name="connsiteX67" fmla="*/ 229316 w 1514580"/>
              <a:gd name="connsiteY67" fmla="*/ 1109533 h 1511761"/>
              <a:gd name="connsiteX68" fmla="*/ 245086 w 1514580"/>
              <a:gd name="connsiteY68" fmla="*/ 1128646 h 1511761"/>
              <a:gd name="connsiteX69" fmla="*/ 150069 w 1514580"/>
              <a:gd name="connsiteY69" fmla="*/ 1204420 h 1511761"/>
              <a:gd name="connsiteX70" fmla="*/ 129333 w 1514580"/>
              <a:gd name="connsiteY70" fmla="*/ 1179288 h 1511761"/>
              <a:gd name="connsiteX71" fmla="*/ 117504 w 1514580"/>
              <a:gd name="connsiteY71" fmla="*/ 1157494 h 1511761"/>
              <a:gd name="connsiteX72" fmla="*/ 1339343 w 1514580"/>
              <a:gd name="connsiteY72" fmla="*/ 1014307 h 1511761"/>
              <a:gd name="connsiteX73" fmla="*/ 1451008 w 1514580"/>
              <a:gd name="connsiteY73" fmla="*/ 1058132 h 1511761"/>
              <a:gd name="connsiteX74" fmla="*/ 1423718 w 1514580"/>
              <a:gd name="connsiteY74" fmla="*/ 1108410 h 1511761"/>
              <a:gd name="connsiteX75" fmla="*/ 1320585 w 1514580"/>
              <a:gd name="connsiteY75" fmla="*/ 1048866 h 1511761"/>
              <a:gd name="connsiteX76" fmla="*/ 177209 w 1514580"/>
              <a:gd name="connsiteY76" fmla="*/ 1013533 h 1511761"/>
              <a:gd name="connsiteX77" fmla="*/ 195817 w 1514580"/>
              <a:gd name="connsiteY77" fmla="*/ 1047815 h 1511761"/>
              <a:gd name="connsiteX78" fmla="*/ 90862 w 1514580"/>
              <a:gd name="connsiteY78" fmla="*/ 1108410 h 1511761"/>
              <a:gd name="connsiteX79" fmla="*/ 63572 w 1514580"/>
              <a:gd name="connsiteY79" fmla="*/ 1058132 h 1511761"/>
              <a:gd name="connsiteX80" fmla="*/ 1370304 w 1514580"/>
              <a:gd name="connsiteY80" fmla="*/ 924429 h 1511761"/>
              <a:gd name="connsiteX81" fmla="*/ 1486050 w 1514580"/>
              <a:gd name="connsiteY81" fmla="*/ 950847 h 1511761"/>
              <a:gd name="connsiteX82" fmla="*/ 1469153 w 1514580"/>
              <a:gd name="connsiteY82" fmla="*/ 1005278 h 1511761"/>
              <a:gd name="connsiteX83" fmla="*/ 1358667 w 1514580"/>
              <a:gd name="connsiteY83" fmla="*/ 961916 h 1511761"/>
              <a:gd name="connsiteX84" fmla="*/ 146510 w 1514580"/>
              <a:gd name="connsiteY84" fmla="*/ 923920 h 1511761"/>
              <a:gd name="connsiteX85" fmla="*/ 158045 w 1514580"/>
              <a:gd name="connsiteY85" fmla="*/ 961079 h 1511761"/>
              <a:gd name="connsiteX86" fmla="*/ 45427 w 1514580"/>
              <a:gd name="connsiteY86" fmla="*/ 1005278 h 1511761"/>
              <a:gd name="connsiteX87" fmla="*/ 28531 w 1514580"/>
              <a:gd name="connsiteY87" fmla="*/ 950848 h 1511761"/>
              <a:gd name="connsiteX88" fmla="*/ 1388734 w 1514580"/>
              <a:gd name="connsiteY88" fmla="*/ 831193 h 1511761"/>
              <a:gd name="connsiteX89" fmla="*/ 1509611 w 1514580"/>
              <a:gd name="connsiteY89" fmla="*/ 840252 h 1511761"/>
              <a:gd name="connsiteX90" fmla="*/ 1500952 w 1514580"/>
              <a:gd name="connsiteY90" fmla="*/ 896984 h 1511761"/>
              <a:gd name="connsiteX91" fmla="*/ 1384775 w 1514580"/>
              <a:gd name="connsiteY91" fmla="*/ 870468 h 1511761"/>
              <a:gd name="connsiteX92" fmla="*/ 128221 w 1514580"/>
              <a:gd name="connsiteY92" fmla="*/ 831016 h 1511761"/>
              <a:gd name="connsiteX93" fmla="*/ 132144 w 1514580"/>
              <a:gd name="connsiteY93" fmla="*/ 869934 h 1511761"/>
              <a:gd name="connsiteX94" fmla="*/ 13628 w 1514580"/>
              <a:gd name="connsiteY94" fmla="*/ 896984 h 1511761"/>
              <a:gd name="connsiteX95" fmla="*/ 4970 w 1514580"/>
              <a:gd name="connsiteY95" fmla="*/ 840252 h 1511761"/>
              <a:gd name="connsiteX96" fmla="*/ 1513133 w 1514580"/>
              <a:gd name="connsiteY96" fmla="*/ 727231 h 1511761"/>
              <a:gd name="connsiteX97" fmla="*/ 1514580 w 1514580"/>
              <a:gd name="connsiteY97" fmla="*/ 755880 h 1511761"/>
              <a:gd name="connsiteX98" fmla="*/ 1513133 w 1514580"/>
              <a:gd name="connsiteY98" fmla="*/ 784530 h 1511761"/>
              <a:gd name="connsiteX99" fmla="*/ 1394335 w 1514580"/>
              <a:gd name="connsiteY99" fmla="*/ 775628 h 1511761"/>
              <a:gd name="connsiteX100" fmla="*/ 1396643 w 1514580"/>
              <a:gd name="connsiteY100" fmla="*/ 752734 h 1511761"/>
              <a:gd name="connsiteX101" fmla="*/ 1394965 w 1514580"/>
              <a:gd name="connsiteY101" fmla="*/ 736086 h 1511761"/>
              <a:gd name="connsiteX102" fmla="*/ 1447 w 1514580"/>
              <a:gd name="connsiteY102" fmla="*/ 727231 h 1511761"/>
              <a:gd name="connsiteX103" fmla="*/ 121989 w 1514580"/>
              <a:gd name="connsiteY103" fmla="*/ 736264 h 1511761"/>
              <a:gd name="connsiteX104" fmla="*/ 120329 w 1514580"/>
              <a:gd name="connsiteY104" fmla="*/ 752734 h 1511761"/>
              <a:gd name="connsiteX105" fmla="*/ 122619 w 1514580"/>
              <a:gd name="connsiteY105" fmla="*/ 775450 h 1511761"/>
              <a:gd name="connsiteX106" fmla="*/ 1447 w 1514580"/>
              <a:gd name="connsiteY106" fmla="*/ 784530 h 1511761"/>
              <a:gd name="connsiteX107" fmla="*/ 0 w 1514580"/>
              <a:gd name="connsiteY107" fmla="*/ 755880 h 1511761"/>
              <a:gd name="connsiteX108" fmla="*/ 1500952 w 1514580"/>
              <a:gd name="connsiteY108" fmla="*/ 614777 h 1511761"/>
              <a:gd name="connsiteX109" fmla="*/ 1509611 w 1514580"/>
              <a:gd name="connsiteY109" fmla="*/ 671509 h 1511761"/>
              <a:gd name="connsiteX110" fmla="*/ 1389363 w 1514580"/>
              <a:gd name="connsiteY110" fmla="*/ 680520 h 1511761"/>
              <a:gd name="connsiteX111" fmla="*/ 1385395 w 1514580"/>
              <a:gd name="connsiteY111" fmla="*/ 641152 h 1511761"/>
              <a:gd name="connsiteX112" fmla="*/ 13628 w 1514580"/>
              <a:gd name="connsiteY112" fmla="*/ 614777 h 1511761"/>
              <a:gd name="connsiteX113" fmla="*/ 131524 w 1514580"/>
              <a:gd name="connsiteY113" fmla="*/ 641686 h 1511761"/>
              <a:gd name="connsiteX114" fmla="*/ 127591 w 1514580"/>
              <a:gd name="connsiteY114" fmla="*/ 680698 h 1511761"/>
              <a:gd name="connsiteX115" fmla="*/ 4970 w 1514580"/>
              <a:gd name="connsiteY115" fmla="*/ 671509 h 1511761"/>
              <a:gd name="connsiteX116" fmla="*/ 1469153 w 1514580"/>
              <a:gd name="connsiteY116" fmla="*/ 506482 h 1511761"/>
              <a:gd name="connsiteX117" fmla="*/ 1486050 w 1514580"/>
              <a:gd name="connsiteY117" fmla="*/ 560913 h 1511761"/>
              <a:gd name="connsiteX118" fmla="*/ 1372128 w 1514580"/>
              <a:gd name="connsiteY118" fmla="*/ 586915 h 1511761"/>
              <a:gd name="connsiteX119" fmla="*/ 1360409 w 1514580"/>
              <a:gd name="connsiteY119" fmla="*/ 549162 h 1511761"/>
              <a:gd name="connsiteX120" fmla="*/ 45427 w 1514580"/>
              <a:gd name="connsiteY120" fmla="*/ 506482 h 1511761"/>
              <a:gd name="connsiteX121" fmla="*/ 156304 w 1514580"/>
              <a:gd name="connsiteY121" fmla="*/ 549998 h 1511761"/>
              <a:gd name="connsiteX122" fmla="*/ 144686 w 1514580"/>
              <a:gd name="connsiteY122" fmla="*/ 587426 h 1511761"/>
              <a:gd name="connsiteX123" fmla="*/ 28530 w 1514580"/>
              <a:gd name="connsiteY123" fmla="*/ 560914 h 1511761"/>
              <a:gd name="connsiteX124" fmla="*/ 90862 w 1514580"/>
              <a:gd name="connsiteY124" fmla="*/ 403351 h 1511761"/>
              <a:gd name="connsiteX125" fmla="*/ 193216 w 1514580"/>
              <a:gd name="connsiteY125" fmla="*/ 462445 h 1511761"/>
              <a:gd name="connsiteX126" fmla="*/ 174393 w 1514580"/>
              <a:gd name="connsiteY126" fmla="*/ 497123 h 1511761"/>
              <a:gd name="connsiteX127" fmla="*/ 63572 w 1514580"/>
              <a:gd name="connsiteY127" fmla="*/ 453629 h 1511761"/>
              <a:gd name="connsiteX128" fmla="*/ 1423719 w 1514580"/>
              <a:gd name="connsiteY128" fmla="*/ 403351 h 1511761"/>
              <a:gd name="connsiteX129" fmla="*/ 1451008 w 1514580"/>
              <a:gd name="connsiteY129" fmla="*/ 453628 h 1511761"/>
              <a:gd name="connsiteX130" fmla="*/ 1342159 w 1514580"/>
              <a:gd name="connsiteY130" fmla="*/ 496349 h 1511761"/>
              <a:gd name="connsiteX131" fmla="*/ 1323186 w 1514580"/>
              <a:gd name="connsiteY131" fmla="*/ 461394 h 1511761"/>
              <a:gd name="connsiteX132" fmla="*/ 1364512 w 1514580"/>
              <a:gd name="connsiteY132" fmla="*/ 307341 h 1511761"/>
              <a:gd name="connsiteX133" fmla="*/ 1385247 w 1514580"/>
              <a:gd name="connsiteY133" fmla="*/ 332472 h 1511761"/>
              <a:gd name="connsiteX134" fmla="*/ 1397077 w 1514580"/>
              <a:gd name="connsiteY134" fmla="*/ 354267 h 1511761"/>
              <a:gd name="connsiteX135" fmla="*/ 1296544 w 1514580"/>
              <a:gd name="connsiteY135" fmla="*/ 412310 h 1511761"/>
              <a:gd name="connsiteX136" fmla="*/ 1287656 w 1514580"/>
              <a:gd name="connsiteY136" fmla="*/ 395935 h 1511761"/>
              <a:gd name="connsiteX137" fmla="*/ 1274069 w 1514580"/>
              <a:gd name="connsiteY137" fmla="*/ 379467 h 1511761"/>
              <a:gd name="connsiteX138" fmla="*/ 150068 w 1514580"/>
              <a:gd name="connsiteY138" fmla="*/ 307341 h 1511761"/>
              <a:gd name="connsiteX139" fmla="*/ 241954 w 1514580"/>
              <a:gd name="connsiteY139" fmla="*/ 380618 h 1511761"/>
              <a:gd name="connsiteX140" fmla="*/ 229316 w 1514580"/>
              <a:gd name="connsiteY140" fmla="*/ 395935 h 1511761"/>
              <a:gd name="connsiteX141" fmla="*/ 219858 w 1514580"/>
              <a:gd name="connsiteY141" fmla="*/ 413361 h 1511761"/>
              <a:gd name="connsiteX142" fmla="*/ 117503 w 1514580"/>
              <a:gd name="connsiteY142" fmla="*/ 354267 h 1511761"/>
              <a:gd name="connsiteX143" fmla="*/ 129333 w 1514580"/>
              <a:gd name="connsiteY143" fmla="*/ 332472 h 1511761"/>
              <a:gd name="connsiteX144" fmla="*/ 222115 w 1514580"/>
              <a:gd name="connsiteY144" fmla="*/ 220140 h 1511761"/>
              <a:gd name="connsiteX145" fmla="*/ 302702 w 1514580"/>
              <a:gd name="connsiteY145" fmla="*/ 306992 h 1511761"/>
              <a:gd name="connsiteX146" fmla="*/ 277490 w 1514580"/>
              <a:gd name="connsiteY146" fmla="*/ 337549 h 1511761"/>
              <a:gd name="connsiteX147" fmla="*/ 185604 w 1514580"/>
              <a:gd name="connsiteY147" fmla="*/ 264272 h 1511761"/>
              <a:gd name="connsiteX148" fmla="*/ 221805 w 1514580"/>
              <a:gd name="connsiteY148" fmla="*/ 220395 h 1511761"/>
              <a:gd name="connsiteX149" fmla="*/ 1292465 w 1514580"/>
              <a:gd name="connsiteY149" fmla="*/ 220139 h 1511761"/>
              <a:gd name="connsiteX150" fmla="*/ 1292775 w 1514580"/>
              <a:gd name="connsiteY150" fmla="*/ 220395 h 1511761"/>
              <a:gd name="connsiteX151" fmla="*/ 1328977 w 1514580"/>
              <a:gd name="connsiteY151" fmla="*/ 264272 h 1511761"/>
              <a:gd name="connsiteX152" fmla="*/ 1238533 w 1514580"/>
              <a:gd name="connsiteY152" fmla="*/ 336398 h 1511761"/>
              <a:gd name="connsiteX153" fmla="*/ 1213144 w 1514580"/>
              <a:gd name="connsiteY153" fmla="*/ 305627 h 1511761"/>
              <a:gd name="connsiteX154" fmla="*/ 309235 w 1514580"/>
              <a:gd name="connsiteY154" fmla="*/ 148259 h 1511761"/>
              <a:gd name="connsiteX155" fmla="*/ 375378 w 1514580"/>
              <a:gd name="connsiteY155" fmla="*/ 245272 h 1511761"/>
              <a:gd name="connsiteX156" fmla="*/ 344915 w 1514580"/>
              <a:gd name="connsiteY156" fmla="*/ 270406 h 1511761"/>
              <a:gd name="connsiteX157" fmla="*/ 265251 w 1514580"/>
              <a:gd name="connsiteY157" fmla="*/ 184549 h 1511761"/>
              <a:gd name="connsiteX158" fmla="*/ 1205345 w 1514580"/>
              <a:gd name="connsiteY158" fmla="*/ 148259 h 1511761"/>
              <a:gd name="connsiteX159" fmla="*/ 1249329 w 1514580"/>
              <a:gd name="connsiteY159" fmla="*/ 184549 h 1511761"/>
              <a:gd name="connsiteX160" fmla="*/ 1170702 w 1514580"/>
              <a:gd name="connsiteY160" fmla="*/ 269288 h 1511761"/>
              <a:gd name="connsiteX161" fmla="*/ 1140064 w 1514580"/>
              <a:gd name="connsiteY161" fmla="*/ 244009 h 1511761"/>
              <a:gd name="connsiteX162" fmla="*/ 405245 w 1514580"/>
              <a:gd name="connsiteY162" fmla="*/ 89189 h 1511761"/>
              <a:gd name="connsiteX163" fmla="*/ 455810 w 1514580"/>
              <a:gd name="connsiteY163" fmla="*/ 194188 h 1511761"/>
              <a:gd name="connsiteX164" fmla="*/ 421001 w 1514580"/>
              <a:gd name="connsiteY164" fmla="*/ 213082 h 1511761"/>
              <a:gd name="connsiteX165" fmla="*/ 355092 w 1514580"/>
              <a:gd name="connsiteY165" fmla="*/ 116411 h 1511761"/>
              <a:gd name="connsiteX166" fmla="*/ 1109334 w 1514580"/>
              <a:gd name="connsiteY166" fmla="*/ 89188 h 1511761"/>
              <a:gd name="connsiteX167" fmla="*/ 1159488 w 1514580"/>
              <a:gd name="connsiteY167" fmla="*/ 116411 h 1511761"/>
              <a:gd name="connsiteX168" fmla="*/ 1094225 w 1514580"/>
              <a:gd name="connsiteY168" fmla="*/ 212134 h 1511761"/>
              <a:gd name="connsiteX169" fmla="*/ 1059265 w 1514580"/>
              <a:gd name="connsiteY169" fmla="*/ 193158 h 1511761"/>
              <a:gd name="connsiteX170" fmla="*/ 1006136 w 1514580"/>
              <a:gd name="connsiteY170" fmla="*/ 43846 h 1511761"/>
              <a:gd name="connsiteX171" fmla="*/ 1052062 w 1514580"/>
              <a:gd name="connsiteY171" fmla="*/ 58102 h 1511761"/>
              <a:gd name="connsiteX172" fmla="*/ 1060210 w 1514580"/>
              <a:gd name="connsiteY172" fmla="*/ 62525 h 1511761"/>
              <a:gd name="connsiteX173" fmla="*/ 1010141 w 1514580"/>
              <a:gd name="connsiteY173" fmla="*/ 166495 h 1511761"/>
              <a:gd name="connsiteX174" fmla="*/ 1006885 w 1514580"/>
              <a:gd name="connsiteY174" fmla="*/ 164728 h 1511761"/>
              <a:gd name="connsiteX175" fmla="*/ 972173 w 1514580"/>
              <a:gd name="connsiteY175" fmla="*/ 153952 h 1511761"/>
              <a:gd name="connsiteX176" fmla="*/ 508444 w 1514580"/>
              <a:gd name="connsiteY176" fmla="*/ 43846 h 1511761"/>
              <a:gd name="connsiteX177" fmla="*/ 542617 w 1514580"/>
              <a:gd name="connsiteY177" fmla="*/ 154630 h 1511761"/>
              <a:gd name="connsiteX178" fmla="*/ 510087 w 1514580"/>
              <a:gd name="connsiteY178" fmla="*/ 164728 h 1511761"/>
              <a:gd name="connsiteX179" fmla="*/ 504935 w 1514580"/>
              <a:gd name="connsiteY179" fmla="*/ 167524 h 1511761"/>
              <a:gd name="connsiteX180" fmla="*/ 454370 w 1514580"/>
              <a:gd name="connsiteY180" fmla="*/ 62525 h 1511761"/>
              <a:gd name="connsiteX181" fmla="*/ 462519 w 1514580"/>
              <a:gd name="connsiteY181" fmla="*/ 58102 h 1511761"/>
              <a:gd name="connsiteX182" fmla="*/ 897627 w 1514580"/>
              <a:gd name="connsiteY182" fmla="*/ 12101 h 1511761"/>
              <a:gd name="connsiteX183" fmla="*/ 909911 w 1514580"/>
              <a:gd name="connsiteY183" fmla="*/ 13976 h 1511761"/>
              <a:gd name="connsiteX184" fmla="*/ 952817 w 1514580"/>
              <a:gd name="connsiteY184" fmla="*/ 27295 h 1511761"/>
              <a:gd name="connsiteX185" fmla="*/ 918854 w 1514580"/>
              <a:gd name="connsiteY185" fmla="*/ 137401 h 1511761"/>
              <a:gd name="connsiteX186" fmla="*/ 887097 w 1514580"/>
              <a:gd name="connsiteY186" fmla="*/ 127543 h 1511761"/>
              <a:gd name="connsiteX187" fmla="*/ 880330 w 1514580"/>
              <a:gd name="connsiteY187" fmla="*/ 126861 h 1511761"/>
              <a:gd name="connsiteX188" fmla="*/ 616953 w 1514580"/>
              <a:gd name="connsiteY188" fmla="*/ 12101 h 1511761"/>
              <a:gd name="connsiteX189" fmla="*/ 634287 w 1514580"/>
              <a:gd name="connsiteY189" fmla="*/ 127099 h 1511761"/>
              <a:gd name="connsiteX190" fmla="*/ 629875 w 1514580"/>
              <a:gd name="connsiteY190" fmla="*/ 127543 h 1511761"/>
              <a:gd name="connsiteX191" fmla="*/ 595935 w 1514580"/>
              <a:gd name="connsiteY191" fmla="*/ 138079 h 1511761"/>
              <a:gd name="connsiteX192" fmla="*/ 561763 w 1514580"/>
              <a:gd name="connsiteY192" fmla="*/ 27295 h 1511761"/>
              <a:gd name="connsiteX193" fmla="*/ 604670 w 1514580"/>
              <a:gd name="connsiteY193" fmla="*/ 13976 h 1511761"/>
              <a:gd name="connsiteX194" fmla="*/ 785205 w 1514580"/>
              <a:gd name="connsiteY194" fmla="*/ 0 h 1511761"/>
              <a:gd name="connsiteX195" fmla="*/ 834719 w 1514580"/>
              <a:gd name="connsiteY195" fmla="*/ 2500 h 1511761"/>
              <a:gd name="connsiteX196" fmla="*/ 842437 w 1514580"/>
              <a:gd name="connsiteY196" fmla="*/ 3678 h 1511761"/>
              <a:gd name="connsiteX197" fmla="*/ 824715 w 1514580"/>
              <a:gd name="connsiteY197" fmla="*/ 121255 h 1511761"/>
              <a:gd name="connsiteX198" fmla="*/ 785205 w 1514580"/>
              <a:gd name="connsiteY198" fmla="*/ 117272 h 1511761"/>
              <a:gd name="connsiteX199" fmla="*/ 729376 w 1514580"/>
              <a:gd name="connsiteY199" fmla="*/ 0 h 1511761"/>
              <a:gd name="connsiteX200" fmla="*/ 729376 w 1514580"/>
              <a:gd name="connsiteY200" fmla="*/ 117513 h 1511761"/>
              <a:gd name="connsiteX201" fmla="*/ 689901 w 1514580"/>
              <a:gd name="connsiteY201" fmla="*/ 121492 h 1511761"/>
              <a:gd name="connsiteX202" fmla="*/ 672144 w 1514580"/>
              <a:gd name="connsiteY202" fmla="*/ 3678 h 1511761"/>
              <a:gd name="connsiteX203" fmla="*/ 679862 w 1514580"/>
              <a:gd name="connsiteY203" fmla="*/ 2500 h 1511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</a:cxnLst>
            <a:rect l="l" t="t" r="r" b="b"/>
            <a:pathLst>
              <a:path w="1514580" h="1511761">
                <a:moveTo>
                  <a:pt x="823781" y="1384308"/>
                </a:moveTo>
                <a:lnTo>
                  <a:pt x="842437" y="1508083"/>
                </a:lnTo>
                <a:lnTo>
                  <a:pt x="834719" y="1509260"/>
                </a:lnTo>
                <a:lnTo>
                  <a:pt x="785205" y="1511761"/>
                </a:lnTo>
                <a:lnTo>
                  <a:pt x="785205" y="1388197"/>
                </a:lnTo>
                <a:close/>
                <a:moveTo>
                  <a:pt x="690836" y="1384071"/>
                </a:moveTo>
                <a:lnTo>
                  <a:pt x="729376" y="1387956"/>
                </a:lnTo>
                <a:lnTo>
                  <a:pt x="729376" y="1511761"/>
                </a:lnTo>
                <a:lnTo>
                  <a:pt x="679862" y="1509260"/>
                </a:lnTo>
                <a:lnTo>
                  <a:pt x="672144" y="1508083"/>
                </a:lnTo>
                <a:close/>
                <a:moveTo>
                  <a:pt x="917082" y="1368617"/>
                </a:moveTo>
                <a:lnTo>
                  <a:pt x="952817" y="1484466"/>
                </a:lnTo>
                <a:lnTo>
                  <a:pt x="909911" y="1497785"/>
                </a:lnTo>
                <a:lnTo>
                  <a:pt x="897627" y="1499660"/>
                </a:lnTo>
                <a:lnTo>
                  <a:pt x="879395" y="1378702"/>
                </a:lnTo>
                <a:lnTo>
                  <a:pt x="887097" y="1377925"/>
                </a:lnTo>
                <a:close/>
                <a:moveTo>
                  <a:pt x="597708" y="1367940"/>
                </a:moveTo>
                <a:lnTo>
                  <a:pt x="629875" y="1377925"/>
                </a:lnTo>
                <a:lnTo>
                  <a:pt x="635221" y="1378464"/>
                </a:lnTo>
                <a:lnTo>
                  <a:pt x="616954" y="1499660"/>
                </a:lnTo>
                <a:lnTo>
                  <a:pt x="604670" y="1497785"/>
                </a:lnTo>
                <a:lnTo>
                  <a:pt x="561764" y="1484466"/>
                </a:lnTo>
                <a:close/>
                <a:moveTo>
                  <a:pt x="1007739" y="1340277"/>
                </a:moveTo>
                <a:lnTo>
                  <a:pt x="1060211" y="1449236"/>
                </a:lnTo>
                <a:lnTo>
                  <a:pt x="1052062" y="1453659"/>
                </a:lnTo>
                <a:lnTo>
                  <a:pt x="1006136" y="1467915"/>
                </a:lnTo>
                <a:lnTo>
                  <a:pt x="970402" y="1352066"/>
                </a:lnTo>
                <a:lnTo>
                  <a:pt x="1006885" y="1340741"/>
                </a:lnTo>
                <a:close/>
                <a:moveTo>
                  <a:pt x="507337" y="1339248"/>
                </a:moveTo>
                <a:lnTo>
                  <a:pt x="510087" y="1340741"/>
                </a:lnTo>
                <a:lnTo>
                  <a:pt x="544388" y="1351388"/>
                </a:lnTo>
                <a:lnTo>
                  <a:pt x="508444" y="1467915"/>
                </a:lnTo>
                <a:lnTo>
                  <a:pt x="462519" y="1453659"/>
                </a:lnTo>
                <a:lnTo>
                  <a:pt x="454370" y="1449236"/>
                </a:lnTo>
                <a:close/>
                <a:moveTo>
                  <a:pt x="1091094" y="1295034"/>
                </a:moveTo>
                <a:lnTo>
                  <a:pt x="1159488" y="1395350"/>
                </a:lnTo>
                <a:lnTo>
                  <a:pt x="1109335" y="1422572"/>
                </a:lnTo>
                <a:lnTo>
                  <a:pt x="1056863" y="1313614"/>
                </a:lnTo>
                <a:close/>
                <a:moveTo>
                  <a:pt x="424132" y="1294086"/>
                </a:moveTo>
                <a:lnTo>
                  <a:pt x="458213" y="1312585"/>
                </a:lnTo>
                <a:lnTo>
                  <a:pt x="405246" y="1422572"/>
                </a:lnTo>
                <a:lnTo>
                  <a:pt x="355092" y="1395350"/>
                </a:lnTo>
                <a:close/>
                <a:moveTo>
                  <a:pt x="1167395" y="1238909"/>
                </a:moveTo>
                <a:lnTo>
                  <a:pt x="1249329" y="1327212"/>
                </a:lnTo>
                <a:lnTo>
                  <a:pt x="1205345" y="1363502"/>
                </a:lnTo>
                <a:lnTo>
                  <a:pt x="1137318" y="1263725"/>
                </a:lnTo>
                <a:close/>
                <a:moveTo>
                  <a:pt x="348222" y="1237791"/>
                </a:moveTo>
                <a:lnTo>
                  <a:pt x="378124" y="1262462"/>
                </a:lnTo>
                <a:lnTo>
                  <a:pt x="309236" y="1363502"/>
                </a:lnTo>
                <a:lnTo>
                  <a:pt x="265252" y="1327212"/>
                </a:lnTo>
                <a:close/>
                <a:moveTo>
                  <a:pt x="1235402" y="1172866"/>
                </a:moveTo>
                <a:lnTo>
                  <a:pt x="1328976" y="1247489"/>
                </a:lnTo>
                <a:lnTo>
                  <a:pt x="1292775" y="1291365"/>
                </a:lnTo>
                <a:lnTo>
                  <a:pt x="1292465" y="1291621"/>
                </a:lnTo>
                <a:lnTo>
                  <a:pt x="1210397" y="1203172"/>
                </a:lnTo>
                <a:close/>
                <a:moveTo>
                  <a:pt x="280621" y="1171715"/>
                </a:moveTo>
                <a:lnTo>
                  <a:pt x="305450" y="1201808"/>
                </a:lnTo>
                <a:lnTo>
                  <a:pt x="222116" y="1291622"/>
                </a:lnTo>
                <a:lnTo>
                  <a:pt x="221805" y="1291365"/>
                </a:lnTo>
                <a:lnTo>
                  <a:pt x="185604" y="1247489"/>
                </a:lnTo>
                <a:close/>
                <a:moveTo>
                  <a:pt x="1293943" y="1097950"/>
                </a:moveTo>
                <a:lnTo>
                  <a:pt x="1397076" y="1157494"/>
                </a:lnTo>
                <a:lnTo>
                  <a:pt x="1385247" y="1179288"/>
                </a:lnTo>
                <a:lnTo>
                  <a:pt x="1364512" y="1204419"/>
                </a:lnTo>
                <a:lnTo>
                  <a:pt x="1270937" y="1129796"/>
                </a:lnTo>
                <a:lnTo>
                  <a:pt x="1287656" y="1109533"/>
                </a:lnTo>
                <a:close/>
                <a:moveTo>
                  <a:pt x="222458" y="1096899"/>
                </a:moveTo>
                <a:lnTo>
                  <a:pt x="229316" y="1109533"/>
                </a:lnTo>
                <a:lnTo>
                  <a:pt x="245086" y="1128646"/>
                </a:lnTo>
                <a:lnTo>
                  <a:pt x="150069" y="1204420"/>
                </a:lnTo>
                <a:lnTo>
                  <a:pt x="129333" y="1179288"/>
                </a:lnTo>
                <a:lnTo>
                  <a:pt x="117504" y="1157494"/>
                </a:lnTo>
                <a:close/>
                <a:moveTo>
                  <a:pt x="1339343" y="1014307"/>
                </a:moveTo>
                <a:lnTo>
                  <a:pt x="1451008" y="1058132"/>
                </a:lnTo>
                <a:lnTo>
                  <a:pt x="1423718" y="1108410"/>
                </a:lnTo>
                <a:lnTo>
                  <a:pt x="1320585" y="1048866"/>
                </a:lnTo>
                <a:close/>
                <a:moveTo>
                  <a:pt x="177209" y="1013533"/>
                </a:moveTo>
                <a:lnTo>
                  <a:pt x="195817" y="1047815"/>
                </a:lnTo>
                <a:lnTo>
                  <a:pt x="90862" y="1108410"/>
                </a:lnTo>
                <a:lnTo>
                  <a:pt x="63572" y="1058132"/>
                </a:lnTo>
                <a:close/>
                <a:moveTo>
                  <a:pt x="1370304" y="924429"/>
                </a:moveTo>
                <a:lnTo>
                  <a:pt x="1486050" y="950847"/>
                </a:lnTo>
                <a:lnTo>
                  <a:pt x="1469153" y="1005278"/>
                </a:lnTo>
                <a:lnTo>
                  <a:pt x="1358667" y="961916"/>
                </a:lnTo>
                <a:close/>
                <a:moveTo>
                  <a:pt x="146510" y="923920"/>
                </a:moveTo>
                <a:lnTo>
                  <a:pt x="158045" y="961079"/>
                </a:lnTo>
                <a:lnTo>
                  <a:pt x="45427" y="1005278"/>
                </a:lnTo>
                <a:lnTo>
                  <a:pt x="28531" y="950848"/>
                </a:lnTo>
                <a:close/>
                <a:moveTo>
                  <a:pt x="1388734" y="831193"/>
                </a:moveTo>
                <a:lnTo>
                  <a:pt x="1509611" y="840252"/>
                </a:lnTo>
                <a:lnTo>
                  <a:pt x="1500952" y="896984"/>
                </a:lnTo>
                <a:lnTo>
                  <a:pt x="1384775" y="870468"/>
                </a:lnTo>
                <a:close/>
                <a:moveTo>
                  <a:pt x="128221" y="831016"/>
                </a:moveTo>
                <a:lnTo>
                  <a:pt x="132144" y="869934"/>
                </a:lnTo>
                <a:lnTo>
                  <a:pt x="13628" y="896984"/>
                </a:lnTo>
                <a:lnTo>
                  <a:pt x="4970" y="840252"/>
                </a:lnTo>
                <a:close/>
                <a:moveTo>
                  <a:pt x="1513133" y="727231"/>
                </a:moveTo>
                <a:lnTo>
                  <a:pt x="1514580" y="755880"/>
                </a:lnTo>
                <a:lnTo>
                  <a:pt x="1513133" y="784530"/>
                </a:lnTo>
                <a:lnTo>
                  <a:pt x="1394335" y="775628"/>
                </a:lnTo>
                <a:lnTo>
                  <a:pt x="1396643" y="752734"/>
                </a:lnTo>
                <a:lnTo>
                  <a:pt x="1394965" y="736086"/>
                </a:lnTo>
                <a:close/>
                <a:moveTo>
                  <a:pt x="1447" y="727231"/>
                </a:moveTo>
                <a:lnTo>
                  <a:pt x="121989" y="736264"/>
                </a:lnTo>
                <a:lnTo>
                  <a:pt x="120329" y="752734"/>
                </a:lnTo>
                <a:lnTo>
                  <a:pt x="122619" y="775450"/>
                </a:lnTo>
                <a:lnTo>
                  <a:pt x="1447" y="784530"/>
                </a:lnTo>
                <a:lnTo>
                  <a:pt x="0" y="755880"/>
                </a:lnTo>
                <a:close/>
                <a:moveTo>
                  <a:pt x="1500952" y="614777"/>
                </a:moveTo>
                <a:lnTo>
                  <a:pt x="1509611" y="671509"/>
                </a:lnTo>
                <a:lnTo>
                  <a:pt x="1389363" y="680520"/>
                </a:lnTo>
                <a:lnTo>
                  <a:pt x="1385395" y="641152"/>
                </a:lnTo>
                <a:close/>
                <a:moveTo>
                  <a:pt x="13628" y="614777"/>
                </a:moveTo>
                <a:lnTo>
                  <a:pt x="131524" y="641686"/>
                </a:lnTo>
                <a:lnTo>
                  <a:pt x="127591" y="680698"/>
                </a:lnTo>
                <a:lnTo>
                  <a:pt x="4970" y="671509"/>
                </a:lnTo>
                <a:close/>
                <a:moveTo>
                  <a:pt x="1469153" y="506482"/>
                </a:moveTo>
                <a:lnTo>
                  <a:pt x="1486050" y="560913"/>
                </a:lnTo>
                <a:lnTo>
                  <a:pt x="1372128" y="586915"/>
                </a:lnTo>
                <a:lnTo>
                  <a:pt x="1360409" y="549162"/>
                </a:lnTo>
                <a:close/>
                <a:moveTo>
                  <a:pt x="45427" y="506482"/>
                </a:moveTo>
                <a:lnTo>
                  <a:pt x="156304" y="549998"/>
                </a:lnTo>
                <a:lnTo>
                  <a:pt x="144686" y="587426"/>
                </a:lnTo>
                <a:lnTo>
                  <a:pt x="28530" y="560914"/>
                </a:lnTo>
                <a:close/>
                <a:moveTo>
                  <a:pt x="90862" y="403351"/>
                </a:moveTo>
                <a:lnTo>
                  <a:pt x="193216" y="462445"/>
                </a:lnTo>
                <a:lnTo>
                  <a:pt x="174393" y="497123"/>
                </a:lnTo>
                <a:lnTo>
                  <a:pt x="63572" y="453629"/>
                </a:lnTo>
                <a:close/>
                <a:moveTo>
                  <a:pt x="1423719" y="403351"/>
                </a:moveTo>
                <a:lnTo>
                  <a:pt x="1451008" y="453628"/>
                </a:lnTo>
                <a:lnTo>
                  <a:pt x="1342159" y="496349"/>
                </a:lnTo>
                <a:lnTo>
                  <a:pt x="1323186" y="461394"/>
                </a:lnTo>
                <a:close/>
                <a:moveTo>
                  <a:pt x="1364512" y="307341"/>
                </a:moveTo>
                <a:lnTo>
                  <a:pt x="1385247" y="332472"/>
                </a:lnTo>
                <a:lnTo>
                  <a:pt x="1397077" y="354267"/>
                </a:lnTo>
                <a:lnTo>
                  <a:pt x="1296544" y="412310"/>
                </a:lnTo>
                <a:lnTo>
                  <a:pt x="1287656" y="395935"/>
                </a:lnTo>
                <a:lnTo>
                  <a:pt x="1274069" y="379467"/>
                </a:lnTo>
                <a:close/>
                <a:moveTo>
                  <a:pt x="150068" y="307341"/>
                </a:moveTo>
                <a:lnTo>
                  <a:pt x="241954" y="380618"/>
                </a:lnTo>
                <a:lnTo>
                  <a:pt x="229316" y="395935"/>
                </a:lnTo>
                <a:lnTo>
                  <a:pt x="219858" y="413361"/>
                </a:lnTo>
                <a:lnTo>
                  <a:pt x="117503" y="354267"/>
                </a:lnTo>
                <a:lnTo>
                  <a:pt x="129333" y="332472"/>
                </a:lnTo>
                <a:close/>
                <a:moveTo>
                  <a:pt x="222115" y="220140"/>
                </a:moveTo>
                <a:lnTo>
                  <a:pt x="302702" y="306992"/>
                </a:lnTo>
                <a:lnTo>
                  <a:pt x="277490" y="337549"/>
                </a:lnTo>
                <a:lnTo>
                  <a:pt x="185604" y="264272"/>
                </a:lnTo>
                <a:lnTo>
                  <a:pt x="221805" y="220395"/>
                </a:lnTo>
                <a:close/>
                <a:moveTo>
                  <a:pt x="1292465" y="220139"/>
                </a:moveTo>
                <a:lnTo>
                  <a:pt x="1292775" y="220395"/>
                </a:lnTo>
                <a:lnTo>
                  <a:pt x="1328977" y="264272"/>
                </a:lnTo>
                <a:lnTo>
                  <a:pt x="1238533" y="336398"/>
                </a:lnTo>
                <a:lnTo>
                  <a:pt x="1213144" y="305627"/>
                </a:lnTo>
                <a:close/>
                <a:moveTo>
                  <a:pt x="309235" y="148259"/>
                </a:moveTo>
                <a:lnTo>
                  <a:pt x="375378" y="245272"/>
                </a:lnTo>
                <a:lnTo>
                  <a:pt x="344915" y="270406"/>
                </a:lnTo>
                <a:lnTo>
                  <a:pt x="265251" y="184549"/>
                </a:lnTo>
                <a:close/>
                <a:moveTo>
                  <a:pt x="1205345" y="148259"/>
                </a:moveTo>
                <a:lnTo>
                  <a:pt x="1249329" y="184549"/>
                </a:lnTo>
                <a:lnTo>
                  <a:pt x="1170702" y="269288"/>
                </a:lnTo>
                <a:lnTo>
                  <a:pt x="1140064" y="244009"/>
                </a:lnTo>
                <a:close/>
                <a:moveTo>
                  <a:pt x="405245" y="89189"/>
                </a:moveTo>
                <a:lnTo>
                  <a:pt x="455810" y="194188"/>
                </a:lnTo>
                <a:lnTo>
                  <a:pt x="421001" y="213082"/>
                </a:lnTo>
                <a:lnTo>
                  <a:pt x="355092" y="116411"/>
                </a:lnTo>
                <a:close/>
                <a:moveTo>
                  <a:pt x="1109334" y="89188"/>
                </a:moveTo>
                <a:lnTo>
                  <a:pt x="1159488" y="116411"/>
                </a:lnTo>
                <a:lnTo>
                  <a:pt x="1094225" y="212134"/>
                </a:lnTo>
                <a:lnTo>
                  <a:pt x="1059265" y="193158"/>
                </a:lnTo>
                <a:close/>
                <a:moveTo>
                  <a:pt x="1006136" y="43846"/>
                </a:moveTo>
                <a:lnTo>
                  <a:pt x="1052062" y="58102"/>
                </a:lnTo>
                <a:lnTo>
                  <a:pt x="1060210" y="62525"/>
                </a:lnTo>
                <a:lnTo>
                  <a:pt x="1010141" y="166495"/>
                </a:lnTo>
                <a:lnTo>
                  <a:pt x="1006885" y="164728"/>
                </a:lnTo>
                <a:lnTo>
                  <a:pt x="972173" y="153952"/>
                </a:lnTo>
                <a:close/>
                <a:moveTo>
                  <a:pt x="508444" y="43846"/>
                </a:moveTo>
                <a:lnTo>
                  <a:pt x="542617" y="154630"/>
                </a:lnTo>
                <a:lnTo>
                  <a:pt x="510087" y="164728"/>
                </a:lnTo>
                <a:lnTo>
                  <a:pt x="504935" y="167524"/>
                </a:lnTo>
                <a:lnTo>
                  <a:pt x="454370" y="62525"/>
                </a:lnTo>
                <a:lnTo>
                  <a:pt x="462519" y="58102"/>
                </a:lnTo>
                <a:close/>
                <a:moveTo>
                  <a:pt x="897627" y="12101"/>
                </a:moveTo>
                <a:lnTo>
                  <a:pt x="909911" y="13976"/>
                </a:lnTo>
                <a:lnTo>
                  <a:pt x="952817" y="27295"/>
                </a:lnTo>
                <a:lnTo>
                  <a:pt x="918854" y="137401"/>
                </a:lnTo>
                <a:lnTo>
                  <a:pt x="887097" y="127543"/>
                </a:lnTo>
                <a:lnTo>
                  <a:pt x="880330" y="126861"/>
                </a:lnTo>
                <a:close/>
                <a:moveTo>
                  <a:pt x="616953" y="12101"/>
                </a:moveTo>
                <a:lnTo>
                  <a:pt x="634287" y="127099"/>
                </a:lnTo>
                <a:lnTo>
                  <a:pt x="629875" y="127543"/>
                </a:lnTo>
                <a:lnTo>
                  <a:pt x="595935" y="138079"/>
                </a:lnTo>
                <a:lnTo>
                  <a:pt x="561763" y="27295"/>
                </a:lnTo>
                <a:lnTo>
                  <a:pt x="604670" y="13976"/>
                </a:lnTo>
                <a:close/>
                <a:moveTo>
                  <a:pt x="785205" y="0"/>
                </a:moveTo>
                <a:lnTo>
                  <a:pt x="834719" y="2500"/>
                </a:lnTo>
                <a:lnTo>
                  <a:pt x="842437" y="3678"/>
                </a:lnTo>
                <a:lnTo>
                  <a:pt x="824715" y="121255"/>
                </a:lnTo>
                <a:lnTo>
                  <a:pt x="785205" y="117272"/>
                </a:lnTo>
                <a:close/>
                <a:moveTo>
                  <a:pt x="729376" y="0"/>
                </a:moveTo>
                <a:lnTo>
                  <a:pt x="729376" y="117513"/>
                </a:lnTo>
                <a:lnTo>
                  <a:pt x="689901" y="121492"/>
                </a:lnTo>
                <a:lnTo>
                  <a:pt x="672144" y="3678"/>
                </a:lnTo>
                <a:lnTo>
                  <a:pt x="679862" y="250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7984050" y="1547707"/>
            <a:ext cx="1025922" cy="400110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业务构想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7911313" y="1018223"/>
            <a:ext cx="6270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FFFF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02</a:t>
            </a:r>
            <a:endParaRPr lang="zh-CN" altLang="en-US" sz="2800" b="1" dirty="0">
              <a:solidFill>
                <a:srgbClr val="FFFF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8139121" y="1931401"/>
            <a:ext cx="2589391" cy="738985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商业全景图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虚拟人“出生”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虚拟人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”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社交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”</a:t>
            </a:r>
            <a:endParaRPr lang="zh-CN" altLang="en-US" sz="1200" dirty="0">
              <a:solidFill>
                <a:schemeClr val="accent1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3407378" y="1565814"/>
            <a:ext cx="1025922" cy="400110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项目背景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3948379" y="998554"/>
            <a:ext cx="6270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800" b="1" dirty="0">
                <a:solidFill>
                  <a:srgbClr val="FFFF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01</a:t>
            </a:r>
            <a:endParaRPr lang="zh-CN" altLang="en-US" sz="2800" b="1" dirty="0">
              <a:solidFill>
                <a:srgbClr val="FFFF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8437836" y="3541311"/>
            <a:ext cx="1025922" cy="400110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技术架构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8759163" y="3003021"/>
            <a:ext cx="6270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800" b="1" dirty="0">
                <a:solidFill>
                  <a:srgbClr val="FFFF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03</a:t>
            </a:r>
            <a:endParaRPr lang="zh-CN" altLang="en-US" sz="2800" b="1" dirty="0">
              <a:solidFill>
                <a:srgbClr val="FFFF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任意多边形 20"/>
          <p:cNvSpPr/>
          <p:nvPr/>
        </p:nvSpPr>
        <p:spPr>
          <a:xfrm flipV="1">
            <a:off x="4758662" y="1950960"/>
            <a:ext cx="2618914" cy="2618914"/>
          </a:xfrm>
          <a:custGeom>
            <a:avLst/>
            <a:gdLst>
              <a:gd name="connsiteX0" fmla="*/ 1923320 w 3600000"/>
              <a:gd name="connsiteY0" fmla="*/ 634464 h 3600000"/>
              <a:gd name="connsiteX1" fmla="*/ 1957921 w 3600000"/>
              <a:gd name="connsiteY1" fmla="*/ 404900 h 3600000"/>
              <a:gd name="connsiteX2" fmla="*/ 1943607 w 3600000"/>
              <a:gd name="connsiteY2" fmla="*/ 402717 h 3600000"/>
              <a:gd name="connsiteX3" fmla="*/ 1851774 w 3600000"/>
              <a:gd name="connsiteY3" fmla="*/ 398079 h 3600000"/>
              <a:gd name="connsiteX4" fmla="*/ 1851774 w 3600000"/>
              <a:gd name="connsiteY4" fmla="*/ 627251 h 3600000"/>
              <a:gd name="connsiteX5" fmla="*/ 1676749 w 3600000"/>
              <a:gd name="connsiteY5" fmla="*/ 634904 h 3600000"/>
              <a:gd name="connsiteX6" fmla="*/ 1748228 w 3600000"/>
              <a:gd name="connsiteY6" fmla="*/ 627698 h 3600000"/>
              <a:gd name="connsiteX7" fmla="*/ 1748228 w 3600000"/>
              <a:gd name="connsiteY7" fmla="*/ 398079 h 3600000"/>
              <a:gd name="connsiteX8" fmla="*/ 1656395 w 3600000"/>
              <a:gd name="connsiteY8" fmla="*/ 402717 h 3600000"/>
              <a:gd name="connsiteX9" fmla="*/ 1642081 w 3600000"/>
              <a:gd name="connsiteY9" fmla="*/ 404900 h 3600000"/>
              <a:gd name="connsiteX10" fmla="*/ 2096364 w 3600000"/>
              <a:gd name="connsiteY10" fmla="*/ 663566 h 3600000"/>
              <a:gd name="connsiteX11" fmla="*/ 2162642 w 3600000"/>
              <a:gd name="connsiteY11" fmla="*/ 448703 h 3600000"/>
              <a:gd name="connsiteX12" fmla="*/ 2083064 w 3600000"/>
              <a:gd name="connsiteY12" fmla="*/ 424000 h 3600000"/>
              <a:gd name="connsiteX13" fmla="*/ 2060281 w 3600000"/>
              <a:gd name="connsiteY13" fmla="*/ 420522 h 3600000"/>
              <a:gd name="connsiteX14" fmla="*/ 2026467 w 3600000"/>
              <a:gd name="connsiteY14" fmla="*/ 644862 h 3600000"/>
              <a:gd name="connsiteX15" fmla="*/ 2040752 w 3600000"/>
              <a:gd name="connsiteY15" fmla="*/ 646303 h 3600000"/>
              <a:gd name="connsiteX16" fmla="*/ 1504026 w 3600000"/>
              <a:gd name="connsiteY16" fmla="*/ 664822 h 3600000"/>
              <a:gd name="connsiteX17" fmla="*/ 1563685 w 3600000"/>
              <a:gd name="connsiteY17" fmla="*/ 646303 h 3600000"/>
              <a:gd name="connsiteX18" fmla="*/ 1573600 w 3600000"/>
              <a:gd name="connsiteY18" fmla="*/ 645303 h 3600000"/>
              <a:gd name="connsiteX19" fmla="*/ 1539721 w 3600000"/>
              <a:gd name="connsiteY19" fmla="*/ 420522 h 3600000"/>
              <a:gd name="connsiteX20" fmla="*/ 1516938 w 3600000"/>
              <a:gd name="connsiteY20" fmla="*/ 424000 h 3600000"/>
              <a:gd name="connsiteX21" fmla="*/ 1437361 w 3600000"/>
              <a:gd name="connsiteY21" fmla="*/ 448703 h 3600000"/>
              <a:gd name="connsiteX22" fmla="*/ 2264505 w 3600000"/>
              <a:gd name="connsiteY22" fmla="*/ 716128 h 3600000"/>
              <a:gd name="connsiteX23" fmla="*/ 2361824 w 3600000"/>
              <a:gd name="connsiteY23" fmla="*/ 514043 h 3600000"/>
              <a:gd name="connsiteX24" fmla="*/ 2346710 w 3600000"/>
              <a:gd name="connsiteY24" fmla="*/ 505840 h 3600000"/>
              <a:gd name="connsiteX25" fmla="*/ 2261532 w 3600000"/>
              <a:gd name="connsiteY25" fmla="*/ 479399 h 3600000"/>
              <a:gd name="connsiteX26" fmla="*/ 2195256 w 3600000"/>
              <a:gd name="connsiteY26" fmla="*/ 694263 h 3600000"/>
              <a:gd name="connsiteX27" fmla="*/ 2262921 w 3600000"/>
              <a:gd name="connsiteY27" fmla="*/ 715267 h 3600000"/>
              <a:gd name="connsiteX28" fmla="*/ 1336416 w 3600000"/>
              <a:gd name="connsiteY28" fmla="*/ 718036 h 3600000"/>
              <a:gd name="connsiteX29" fmla="*/ 1341516 w 3600000"/>
              <a:gd name="connsiteY29" fmla="*/ 715267 h 3600000"/>
              <a:gd name="connsiteX30" fmla="*/ 1405134 w 3600000"/>
              <a:gd name="connsiteY30" fmla="*/ 695520 h 3600000"/>
              <a:gd name="connsiteX31" fmla="*/ 1338469 w 3600000"/>
              <a:gd name="connsiteY31" fmla="*/ 479399 h 3600000"/>
              <a:gd name="connsiteX32" fmla="*/ 1253292 w 3600000"/>
              <a:gd name="connsiteY32" fmla="*/ 505840 h 3600000"/>
              <a:gd name="connsiteX33" fmla="*/ 1238178 w 3600000"/>
              <a:gd name="connsiteY33" fmla="*/ 514043 h 3600000"/>
              <a:gd name="connsiteX34" fmla="*/ 2419102 w 3600000"/>
              <a:gd name="connsiteY34" fmla="*/ 800039 h 3600000"/>
              <a:gd name="connsiteX35" fmla="*/ 2545952 w 3600000"/>
              <a:gd name="connsiteY35" fmla="*/ 613985 h 3600000"/>
              <a:gd name="connsiteX36" fmla="*/ 2452934 w 3600000"/>
              <a:gd name="connsiteY36" fmla="*/ 563496 h 3600000"/>
              <a:gd name="connsiteX37" fmla="*/ 2355614 w 3600000"/>
              <a:gd name="connsiteY37" fmla="*/ 765579 h 3600000"/>
              <a:gd name="connsiteX38" fmla="*/ 1182096 w 3600000"/>
              <a:gd name="connsiteY38" fmla="*/ 801798 h 3600000"/>
              <a:gd name="connsiteX39" fmla="*/ 1245306 w 3600000"/>
              <a:gd name="connsiteY39" fmla="*/ 767488 h 3600000"/>
              <a:gd name="connsiteX40" fmla="*/ 1147069 w 3600000"/>
              <a:gd name="connsiteY40" fmla="*/ 563496 h 3600000"/>
              <a:gd name="connsiteX41" fmla="*/ 1054049 w 3600000"/>
              <a:gd name="connsiteY41" fmla="*/ 613985 h 3600000"/>
              <a:gd name="connsiteX42" fmla="*/ 2560617 w 3600000"/>
              <a:gd name="connsiteY42" fmla="*/ 904134 h 3600000"/>
              <a:gd name="connsiteX43" fmla="*/ 2712579 w 3600000"/>
              <a:gd name="connsiteY43" fmla="*/ 740359 h 3600000"/>
              <a:gd name="connsiteX44" fmla="*/ 2631002 w 3600000"/>
              <a:gd name="connsiteY44" fmla="*/ 673053 h 3600000"/>
              <a:gd name="connsiteX45" fmla="*/ 2504833 w 3600000"/>
              <a:gd name="connsiteY45" fmla="*/ 858108 h 3600000"/>
              <a:gd name="connsiteX46" fmla="*/ 1041307 w 3600000"/>
              <a:gd name="connsiteY46" fmla="*/ 906207 h 3600000"/>
              <a:gd name="connsiteX47" fmla="*/ 1096766 w 3600000"/>
              <a:gd name="connsiteY47" fmla="*/ 860450 h 3600000"/>
              <a:gd name="connsiteX48" fmla="*/ 969000 w 3600000"/>
              <a:gd name="connsiteY48" fmla="*/ 673053 h 3600000"/>
              <a:gd name="connsiteX49" fmla="*/ 887424 w 3600000"/>
              <a:gd name="connsiteY49" fmla="*/ 740359 h 3600000"/>
              <a:gd name="connsiteX50" fmla="*/ 2686748 w 3600000"/>
              <a:gd name="connsiteY50" fmla="*/ 1026623 h 3600000"/>
              <a:gd name="connsiteX51" fmla="*/ 2860299 w 3600000"/>
              <a:gd name="connsiteY51" fmla="*/ 888220 h 3600000"/>
              <a:gd name="connsiteX52" fmla="*/ 2793157 w 3600000"/>
              <a:gd name="connsiteY52" fmla="*/ 806844 h 3600000"/>
              <a:gd name="connsiteX53" fmla="*/ 2792582 w 3600000"/>
              <a:gd name="connsiteY53" fmla="*/ 806369 h 3600000"/>
              <a:gd name="connsiteX54" fmla="*/ 2640372 w 3600000"/>
              <a:gd name="connsiteY54" fmla="*/ 970415 h 3600000"/>
              <a:gd name="connsiteX55" fmla="*/ 915928 w 3600000"/>
              <a:gd name="connsiteY55" fmla="*/ 1028757 h 3600000"/>
              <a:gd name="connsiteX56" fmla="*/ 961978 w 3600000"/>
              <a:gd name="connsiteY56" fmla="*/ 972944 h 3600000"/>
              <a:gd name="connsiteX57" fmla="*/ 807420 w 3600000"/>
              <a:gd name="connsiteY57" fmla="*/ 806368 h 3600000"/>
              <a:gd name="connsiteX58" fmla="*/ 806843 w 3600000"/>
              <a:gd name="connsiteY58" fmla="*/ 806844 h 3600000"/>
              <a:gd name="connsiteX59" fmla="*/ 739702 w 3600000"/>
              <a:gd name="connsiteY59" fmla="*/ 888220 h 3600000"/>
              <a:gd name="connsiteX60" fmla="*/ 2795324 w 3600000"/>
              <a:gd name="connsiteY60" fmla="*/ 1165568 h 3600000"/>
              <a:gd name="connsiteX61" fmla="*/ 2986603 w 3600000"/>
              <a:gd name="connsiteY61" fmla="*/ 1055133 h 3600000"/>
              <a:gd name="connsiteX62" fmla="*/ 2964664 w 3600000"/>
              <a:gd name="connsiteY62" fmla="*/ 1014712 h 3600000"/>
              <a:gd name="connsiteX63" fmla="*/ 2926207 w 3600000"/>
              <a:gd name="connsiteY63" fmla="*/ 968102 h 3600000"/>
              <a:gd name="connsiteX64" fmla="*/ 2752655 w 3600000"/>
              <a:gd name="connsiteY64" fmla="*/ 1106504 h 3600000"/>
              <a:gd name="connsiteX65" fmla="*/ 2783663 w 3600000"/>
              <a:gd name="connsiteY65" fmla="*/ 1144085 h 3600000"/>
              <a:gd name="connsiteX66" fmla="*/ 808054 w 3600000"/>
              <a:gd name="connsiteY66" fmla="*/ 1167518 h 3600000"/>
              <a:gd name="connsiteX67" fmla="*/ 820774 w 3600000"/>
              <a:gd name="connsiteY67" fmla="*/ 1144085 h 3600000"/>
              <a:gd name="connsiteX68" fmla="*/ 850022 w 3600000"/>
              <a:gd name="connsiteY68" fmla="*/ 1108637 h 3600000"/>
              <a:gd name="connsiteX69" fmla="*/ 673795 w 3600000"/>
              <a:gd name="connsiteY69" fmla="*/ 968100 h 3600000"/>
              <a:gd name="connsiteX70" fmla="*/ 635336 w 3600000"/>
              <a:gd name="connsiteY70" fmla="*/ 1014712 h 3600000"/>
              <a:gd name="connsiteX71" fmla="*/ 613397 w 3600000"/>
              <a:gd name="connsiteY71" fmla="*/ 1055133 h 3600000"/>
              <a:gd name="connsiteX72" fmla="*/ 2879526 w 3600000"/>
              <a:gd name="connsiteY72" fmla="*/ 1320700 h 3600000"/>
              <a:gd name="connsiteX73" fmla="*/ 3086630 w 3600000"/>
              <a:gd name="connsiteY73" fmla="*/ 1239418 h 3600000"/>
              <a:gd name="connsiteX74" fmla="*/ 3036016 w 3600000"/>
              <a:gd name="connsiteY74" fmla="*/ 1146168 h 3600000"/>
              <a:gd name="connsiteX75" fmla="*/ 2844736 w 3600000"/>
              <a:gd name="connsiteY75" fmla="*/ 1256604 h 3600000"/>
              <a:gd name="connsiteX76" fmla="*/ 724131 w 3600000"/>
              <a:gd name="connsiteY76" fmla="*/ 1322135 h 3600000"/>
              <a:gd name="connsiteX77" fmla="*/ 758643 w 3600000"/>
              <a:gd name="connsiteY77" fmla="*/ 1258553 h 3600000"/>
              <a:gd name="connsiteX78" fmla="*/ 563985 w 3600000"/>
              <a:gd name="connsiteY78" fmla="*/ 1146168 h 3600000"/>
              <a:gd name="connsiteX79" fmla="*/ 513370 w 3600000"/>
              <a:gd name="connsiteY79" fmla="*/ 1239418 h 3600000"/>
              <a:gd name="connsiteX80" fmla="*/ 2936949 w 3600000"/>
              <a:gd name="connsiteY80" fmla="*/ 1487395 h 3600000"/>
              <a:gd name="connsiteX81" fmla="*/ 3151622 w 3600000"/>
              <a:gd name="connsiteY81" fmla="*/ 1438398 h 3600000"/>
              <a:gd name="connsiteX82" fmla="*/ 3120283 w 3600000"/>
              <a:gd name="connsiteY82" fmla="*/ 1337446 h 3600000"/>
              <a:gd name="connsiteX83" fmla="*/ 2915366 w 3600000"/>
              <a:gd name="connsiteY83" fmla="*/ 1417869 h 3600000"/>
              <a:gd name="connsiteX84" fmla="*/ 667194 w 3600000"/>
              <a:gd name="connsiteY84" fmla="*/ 1488339 h 3600000"/>
              <a:gd name="connsiteX85" fmla="*/ 688588 w 3600000"/>
              <a:gd name="connsiteY85" fmla="*/ 1419421 h 3600000"/>
              <a:gd name="connsiteX86" fmla="*/ 479717 w 3600000"/>
              <a:gd name="connsiteY86" fmla="*/ 1337446 h 3600000"/>
              <a:gd name="connsiteX87" fmla="*/ 448380 w 3600000"/>
              <a:gd name="connsiteY87" fmla="*/ 1438396 h 3600000"/>
              <a:gd name="connsiteX88" fmla="*/ 2971131 w 3600000"/>
              <a:gd name="connsiteY88" fmla="*/ 1660319 h 3600000"/>
              <a:gd name="connsiteX89" fmla="*/ 3195320 w 3600000"/>
              <a:gd name="connsiteY89" fmla="*/ 1643517 h 3600000"/>
              <a:gd name="connsiteX90" fmla="*/ 3179260 w 3600000"/>
              <a:gd name="connsiteY90" fmla="*/ 1538297 h 3600000"/>
              <a:gd name="connsiteX91" fmla="*/ 2963788 w 3600000"/>
              <a:gd name="connsiteY91" fmla="*/ 1587476 h 3600000"/>
              <a:gd name="connsiteX92" fmla="*/ 633274 w 3600000"/>
              <a:gd name="connsiteY92" fmla="*/ 1660647 h 3600000"/>
              <a:gd name="connsiteX93" fmla="*/ 640550 w 3600000"/>
              <a:gd name="connsiteY93" fmla="*/ 1588466 h 3600000"/>
              <a:gd name="connsiteX94" fmla="*/ 420740 w 3600000"/>
              <a:gd name="connsiteY94" fmla="*/ 1538297 h 3600000"/>
              <a:gd name="connsiteX95" fmla="*/ 404682 w 3600000"/>
              <a:gd name="connsiteY95" fmla="*/ 1643517 h 3600000"/>
              <a:gd name="connsiteX96" fmla="*/ 3201852 w 3600000"/>
              <a:gd name="connsiteY96" fmla="*/ 1853136 h 3600000"/>
              <a:gd name="connsiteX97" fmla="*/ 3204536 w 3600000"/>
              <a:gd name="connsiteY97" fmla="*/ 1800001 h 3600000"/>
              <a:gd name="connsiteX98" fmla="*/ 3201852 w 3600000"/>
              <a:gd name="connsiteY98" fmla="*/ 1746864 h 3600000"/>
              <a:gd name="connsiteX99" fmla="*/ 2981519 w 3600000"/>
              <a:gd name="connsiteY99" fmla="*/ 1763374 h 3600000"/>
              <a:gd name="connsiteX100" fmla="*/ 2985800 w 3600000"/>
              <a:gd name="connsiteY100" fmla="*/ 1805836 h 3600000"/>
              <a:gd name="connsiteX101" fmla="*/ 2982688 w 3600000"/>
              <a:gd name="connsiteY101" fmla="*/ 1836712 h 3600000"/>
              <a:gd name="connsiteX102" fmla="*/ 398148 w 3600000"/>
              <a:gd name="connsiteY102" fmla="*/ 1853136 h 3600000"/>
              <a:gd name="connsiteX103" fmla="*/ 621716 w 3600000"/>
              <a:gd name="connsiteY103" fmla="*/ 1836382 h 3600000"/>
              <a:gd name="connsiteX104" fmla="*/ 618637 w 3600000"/>
              <a:gd name="connsiteY104" fmla="*/ 1805836 h 3600000"/>
              <a:gd name="connsiteX105" fmla="*/ 622884 w 3600000"/>
              <a:gd name="connsiteY105" fmla="*/ 1763705 h 3600000"/>
              <a:gd name="connsiteX106" fmla="*/ 398148 w 3600000"/>
              <a:gd name="connsiteY106" fmla="*/ 1746864 h 3600000"/>
              <a:gd name="connsiteX107" fmla="*/ 395464 w 3600000"/>
              <a:gd name="connsiteY107" fmla="*/ 1800001 h 3600000"/>
              <a:gd name="connsiteX108" fmla="*/ 3179260 w 3600000"/>
              <a:gd name="connsiteY108" fmla="*/ 2061703 h 3600000"/>
              <a:gd name="connsiteX109" fmla="*/ 3195320 w 3600000"/>
              <a:gd name="connsiteY109" fmla="*/ 1956482 h 3600000"/>
              <a:gd name="connsiteX110" fmla="*/ 2972298 w 3600000"/>
              <a:gd name="connsiteY110" fmla="*/ 1939770 h 3600000"/>
              <a:gd name="connsiteX111" fmla="*/ 2964938 w 3600000"/>
              <a:gd name="connsiteY111" fmla="*/ 2012785 h 3600000"/>
              <a:gd name="connsiteX112" fmla="*/ 420740 w 3600000"/>
              <a:gd name="connsiteY112" fmla="*/ 2061703 h 3600000"/>
              <a:gd name="connsiteX113" fmla="*/ 639400 w 3600000"/>
              <a:gd name="connsiteY113" fmla="*/ 2011795 h 3600000"/>
              <a:gd name="connsiteX114" fmla="*/ 632106 w 3600000"/>
              <a:gd name="connsiteY114" fmla="*/ 1939440 h 3600000"/>
              <a:gd name="connsiteX115" fmla="*/ 404682 w 3600000"/>
              <a:gd name="connsiteY115" fmla="*/ 1956482 h 3600000"/>
              <a:gd name="connsiteX116" fmla="*/ 3120283 w 3600000"/>
              <a:gd name="connsiteY116" fmla="*/ 2262556 h 3600000"/>
              <a:gd name="connsiteX117" fmla="*/ 3151622 w 3600000"/>
              <a:gd name="connsiteY117" fmla="*/ 2161603 h 3600000"/>
              <a:gd name="connsiteX118" fmla="*/ 2940332 w 3600000"/>
              <a:gd name="connsiteY118" fmla="*/ 2113378 h 3600000"/>
              <a:gd name="connsiteX119" fmla="*/ 2918597 w 3600000"/>
              <a:gd name="connsiteY119" fmla="*/ 2183398 h 3600000"/>
              <a:gd name="connsiteX120" fmla="*/ 479717 w 3600000"/>
              <a:gd name="connsiteY120" fmla="*/ 2262556 h 3600000"/>
              <a:gd name="connsiteX121" fmla="*/ 685359 w 3600000"/>
              <a:gd name="connsiteY121" fmla="*/ 2181847 h 3600000"/>
              <a:gd name="connsiteX122" fmla="*/ 663811 w 3600000"/>
              <a:gd name="connsiteY122" fmla="*/ 2112430 h 3600000"/>
              <a:gd name="connsiteX123" fmla="*/ 448378 w 3600000"/>
              <a:gd name="connsiteY123" fmla="*/ 2161601 h 3600000"/>
              <a:gd name="connsiteX124" fmla="*/ 3036017 w 3600000"/>
              <a:gd name="connsiteY124" fmla="*/ 2453831 h 3600000"/>
              <a:gd name="connsiteX125" fmla="*/ 3086630 w 3600000"/>
              <a:gd name="connsiteY125" fmla="*/ 2360583 h 3600000"/>
              <a:gd name="connsiteX126" fmla="*/ 2884749 w 3600000"/>
              <a:gd name="connsiteY126" fmla="*/ 2281349 h 3600000"/>
              <a:gd name="connsiteX127" fmla="*/ 2849560 w 3600000"/>
              <a:gd name="connsiteY127" fmla="*/ 2346180 h 3600000"/>
              <a:gd name="connsiteX128" fmla="*/ 563985 w 3600000"/>
              <a:gd name="connsiteY128" fmla="*/ 2453831 h 3600000"/>
              <a:gd name="connsiteX129" fmla="*/ 753819 w 3600000"/>
              <a:gd name="connsiteY129" fmla="*/ 2344231 h 3600000"/>
              <a:gd name="connsiteX130" fmla="*/ 718909 w 3600000"/>
              <a:gd name="connsiteY130" fmla="*/ 2279914 h 3600000"/>
              <a:gd name="connsiteX131" fmla="*/ 513370 w 3600000"/>
              <a:gd name="connsiteY131" fmla="*/ 2360581 h 3600000"/>
              <a:gd name="connsiteX132" fmla="*/ 2926207 w 3600000"/>
              <a:gd name="connsiteY132" fmla="*/ 2631900 h 3600000"/>
              <a:gd name="connsiteX133" fmla="*/ 2964664 w 3600000"/>
              <a:gd name="connsiteY133" fmla="*/ 2585290 h 3600000"/>
              <a:gd name="connsiteX134" fmla="*/ 2986605 w 3600000"/>
              <a:gd name="connsiteY134" fmla="*/ 2544867 h 3600000"/>
              <a:gd name="connsiteX135" fmla="*/ 2800148 w 3600000"/>
              <a:gd name="connsiteY135" fmla="*/ 2437215 h 3600000"/>
              <a:gd name="connsiteX136" fmla="*/ 2783663 w 3600000"/>
              <a:gd name="connsiteY136" fmla="*/ 2467586 h 3600000"/>
              <a:gd name="connsiteX137" fmla="*/ 2758463 w 3600000"/>
              <a:gd name="connsiteY137" fmla="*/ 2498129 h 3600000"/>
              <a:gd name="connsiteX138" fmla="*/ 673793 w 3600000"/>
              <a:gd name="connsiteY138" fmla="*/ 2631900 h 3600000"/>
              <a:gd name="connsiteX139" fmla="*/ 844213 w 3600000"/>
              <a:gd name="connsiteY139" fmla="*/ 2495994 h 3600000"/>
              <a:gd name="connsiteX140" fmla="*/ 820774 w 3600000"/>
              <a:gd name="connsiteY140" fmla="*/ 2467586 h 3600000"/>
              <a:gd name="connsiteX141" fmla="*/ 803232 w 3600000"/>
              <a:gd name="connsiteY141" fmla="*/ 2435266 h 3600000"/>
              <a:gd name="connsiteX142" fmla="*/ 613396 w 3600000"/>
              <a:gd name="connsiteY142" fmla="*/ 2544867 h 3600000"/>
              <a:gd name="connsiteX143" fmla="*/ 635336 w 3600000"/>
              <a:gd name="connsiteY143" fmla="*/ 2585290 h 3600000"/>
              <a:gd name="connsiteX144" fmla="*/ 807418 w 3600000"/>
              <a:gd name="connsiteY144" fmla="*/ 2793630 h 3600000"/>
              <a:gd name="connsiteX145" fmla="*/ 956882 w 3600000"/>
              <a:gd name="connsiteY145" fmla="*/ 2632547 h 3600000"/>
              <a:gd name="connsiteX146" fmla="*/ 910121 w 3600000"/>
              <a:gd name="connsiteY146" fmla="*/ 2575873 h 3600000"/>
              <a:gd name="connsiteX147" fmla="*/ 739702 w 3600000"/>
              <a:gd name="connsiteY147" fmla="*/ 2711779 h 3600000"/>
              <a:gd name="connsiteX148" fmla="*/ 806843 w 3600000"/>
              <a:gd name="connsiteY148" fmla="*/ 2793157 h 3600000"/>
              <a:gd name="connsiteX149" fmla="*/ 2792582 w 3600000"/>
              <a:gd name="connsiteY149" fmla="*/ 2793632 h 3600000"/>
              <a:gd name="connsiteX150" fmla="*/ 2793157 w 3600000"/>
              <a:gd name="connsiteY150" fmla="*/ 2793157 h 3600000"/>
              <a:gd name="connsiteX151" fmla="*/ 2860301 w 3600000"/>
              <a:gd name="connsiteY151" fmla="*/ 2711779 h 3600000"/>
              <a:gd name="connsiteX152" fmla="*/ 2692555 w 3600000"/>
              <a:gd name="connsiteY152" fmla="*/ 2578008 h 3600000"/>
              <a:gd name="connsiteX153" fmla="*/ 2645467 w 3600000"/>
              <a:gd name="connsiteY153" fmla="*/ 2635079 h 3600000"/>
              <a:gd name="connsiteX154" fmla="*/ 1800000 w 3600000"/>
              <a:gd name="connsiteY154" fmla="*/ 2833463 h 3600000"/>
              <a:gd name="connsiteX155" fmla="*/ 2833463 w 3600000"/>
              <a:gd name="connsiteY155" fmla="*/ 1800000 h 3600000"/>
              <a:gd name="connsiteX156" fmla="*/ 1800000 w 3600000"/>
              <a:gd name="connsiteY156" fmla="*/ 766537 h 3600000"/>
              <a:gd name="connsiteX157" fmla="*/ 766537 w 3600000"/>
              <a:gd name="connsiteY157" fmla="*/ 1800000 h 3600000"/>
              <a:gd name="connsiteX158" fmla="*/ 1800000 w 3600000"/>
              <a:gd name="connsiteY158" fmla="*/ 2833463 h 3600000"/>
              <a:gd name="connsiteX159" fmla="*/ 2631002 w 3600000"/>
              <a:gd name="connsiteY159" fmla="*/ 2926947 h 3600000"/>
              <a:gd name="connsiteX160" fmla="*/ 2712579 w 3600000"/>
              <a:gd name="connsiteY160" fmla="*/ 2859640 h 3600000"/>
              <a:gd name="connsiteX161" fmla="*/ 2566750 w 3600000"/>
              <a:gd name="connsiteY161" fmla="*/ 2702476 h 3600000"/>
              <a:gd name="connsiteX162" fmla="*/ 2509926 w 3600000"/>
              <a:gd name="connsiteY162" fmla="*/ 2749361 h 3600000"/>
              <a:gd name="connsiteX163" fmla="*/ 968998 w 3600000"/>
              <a:gd name="connsiteY163" fmla="*/ 2926947 h 3600000"/>
              <a:gd name="connsiteX164" fmla="*/ 1091673 w 3600000"/>
              <a:gd name="connsiteY164" fmla="*/ 2747018 h 3600000"/>
              <a:gd name="connsiteX165" fmla="*/ 1035174 w 3600000"/>
              <a:gd name="connsiteY165" fmla="*/ 2700403 h 3600000"/>
              <a:gd name="connsiteX166" fmla="*/ 887422 w 3600000"/>
              <a:gd name="connsiteY166" fmla="*/ 2859640 h 3600000"/>
              <a:gd name="connsiteX167" fmla="*/ 1147067 w 3600000"/>
              <a:gd name="connsiteY167" fmla="*/ 3036503 h 3600000"/>
              <a:gd name="connsiteX168" fmla="*/ 1240849 w 3600000"/>
              <a:gd name="connsiteY168" fmla="*/ 2841763 h 3600000"/>
              <a:gd name="connsiteX169" fmla="*/ 1176289 w 3600000"/>
              <a:gd name="connsiteY169" fmla="*/ 2806721 h 3600000"/>
              <a:gd name="connsiteX170" fmla="*/ 1054049 w 3600000"/>
              <a:gd name="connsiteY170" fmla="*/ 2986015 h 3600000"/>
              <a:gd name="connsiteX171" fmla="*/ 2452932 w 3600000"/>
              <a:gd name="connsiteY171" fmla="*/ 3036505 h 3600000"/>
              <a:gd name="connsiteX172" fmla="*/ 2545952 w 3600000"/>
              <a:gd name="connsiteY172" fmla="*/ 2986015 h 3600000"/>
              <a:gd name="connsiteX173" fmla="*/ 2424909 w 3600000"/>
              <a:gd name="connsiteY173" fmla="*/ 2808479 h 3600000"/>
              <a:gd name="connsiteX174" fmla="*/ 2360069 w 3600000"/>
              <a:gd name="connsiteY174" fmla="*/ 2843673 h 3600000"/>
              <a:gd name="connsiteX175" fmla="*/ 2261532 w 3600000"/>
              <a:gd name="connsiteY175" fmla="*/ 3120600 h 3600000"/>
              <a:gd name="connsiteX176" fmla="*/ 2346710 w 3600000"/>
              <a:gd name="connsiteY176" fmla="*/ 3094160 h 3600000"/>
              <a:gd name="connsiteX177" fmla="*/ 2361822 w 3600000"/>
              <a:gd name="connsiteY177" fmla="*/ 3085957 h 3600000"/>
              <a:gd name="connsiteX178" fmla="*/ 2268960 w 3600000"/>
              <a:gd name="connsiteY178" fmla="*/ 2893125 h 3600000"/>
              <a:gd name="connsiteX179" fmla="*/ 2262921 w 3600000"/>
              <a:gd name="connsiteY179" fmla="*/ 2896402 h 3600000"/>
              <a:gd name="connsiteX180" fmla="*/ 2198541 w 3600000"/>
              <a:gd name="connsiteY180" fmla="*/ 2916388 h 3600000"/>
              <a:gd name="connsiteX181" fmla="*/ 1338469 w 3600000"/>
              <a:gd name="connsiteY181" fmla="*/ 3120600 h 3600000"/>
              <a:gd name="connsiteX182" fmla="*/ 1401849 w 3600000"/>
              <a:gd name="connsiteY182" fmla="*/ 2915131 h 3600000"/>
              <a:gd name="connsiteX183" fmla="*/ 1341516 w 3600000"/>
              <a:gd name="connsiteY183" fmla="*/ 2896402 h 3600000"/>
              <a:gd name="connsiteX184" fmla="*/ 1331961 w 3600000"/>
              <a:gd name="connsiteY184" fmla="*/ 2891216 h 3600000"/>
              <a:gd name="connsiteX185" fmla="*/ 1238178 w 3600000"/>
              <a:gd name="connsiteY185" fmla="*/ 3085957 h 3600000"/>
              <a:gd name="connsiteX186" fmla="*/ 1253292 w 3600000"/>
              <a:gd name="connsiteY186" fmla="*/ 3094160 h 3600000"/>
              <a:gd name="connsiteX187" fmla="*/ 2060281 w 3600000"/>
              <a:gd name="connsiteY187" fmla="*/ 3179477 h 3600000"/>
              <a:gd name="connsiteX188" fmla="*/ 2083064 w 3600000"/>
              <a:gd name="connsiteY188" fmla="*/ 3176000 h 3600000"/>
              <a:gd name="connsiteX189" fmla="*/ 2162642 w 3600000"/>
              <a:gd name="connsiteY189" fmla="*/ 3151297 h 3600000"/>
              <a:gd name="connsiteX190" fmla="*/ 2099651 w 3600000"/>
              <a:gd name="connsiteY190" fmla="*/ 2947085 h 3600000"/>
              <a:gd name="connsiteX191" fmla="*/ 2040752 w 3600000"/>
              <a:gd name="connsiteY191" fmla="*/ 2965369 h 3600000"/>
              <a:gd name="connsiteX192" fmla="*/ 2028201 w 3600000"/>
              <a:gd name="connsiteY192" fmla="*/ 2966634 h 3600000"/>
              <a:gd name="connsiteX193" fmla="*/ 1539719 w 3600000"/>
              <a:gd name="connsiteY193" fmla="*/ 3179477 h 3600000"/>
              <a:gd name="connsiteX194" fmla="*/ 1571868 w 3600000"/>
              <a:gd name="connsiteY194" fmla="*/ 2966192 h 3600000"/>
              <a:gd name="connsiteX195" fmla="*/ 1563685 w 3600000"/>
              <a:gd name="connsiteY195" fmla="*/ 2965369 h 3600000"/>
              <a:gd name="connsiteX196" fmla="*/ 1500737 w 3600000"/>
              <a:gd name="connsiteY196" fmla="*/ 2945828 h 3600000"/>
              <a:gd name="connsiteX197" fmla="*/ 1437359 w 3600000"/>
              <a:gd name="connsiteY197" fmla="*/ 3151297 h 3600000"/>
              <a:gd name="connsiteX198" fmla="*/ 1516938 w 3600000"/>
              <a:gd name="connsiteY198" fmla="*/ 3176000 h 3600000"/>
              <a:gd name="connsiteX199" fmla="*/ 1851774 w 3600000"/>
              <a:gd name="connsiteY199" fmla="*/ 3201921 h 3600000"/>
              <a:gd name="connsiteX200" fmla="*/ 1943607 w 3600000"/>
              <a:gd name="connsiteY200" fmla="*/ 3197284 h 3600000"/>
              <a:gd name="connsiteX201" fmla="*/ 1957921 w 3600000"/>
              <a:gd name="connsiteY201" fmla="*/ 3195099 h 3600000"/>
              <a:gd name="connsiteX202" fmla="*/ 1925052 w 3600000"/>
              <a:gd name="connsiteY202" fmla="*/ 2977031 h 3600000"/>
              <a:gd name="connsiteX203" fmla="*/ 1851774 w 3600000"/>
              <a:gd name="connsiteY203" fmla="*/ 2984418 h 3600000"/>
              <a:gd name="connsiteX204" fmla="*/ 1748228 w 3600000"/>
              <a:gd name="connsiteY204" fmla="*/ 3201921 h 3600000"/>
              <a:gd name="connsiteX205" fmla="*/ 1748228 w 3600000"/>
              <a:gd name="connsiteY205" fmla="*/ 2983971 h 3600000"/>
              <a:gd name="connsiteX206" fmla="*/ 1675015 w 3600000"/>
              <a:gd name="connsiteY206" fmla="*/ 2976591 h 3600000"/>
              <a:gd name="connsiteX207" fmla="*/ 1642081 w 3600000"/>
              <a:gd name="connsiteY207" fmla="*/ 3195099 h 3600000"/>
              <a:gd name="connsiteX208" fmla="*/ 1656395 w 3600000"/>
              <a:gd name="connsiteY208" fmla="*/ 3197284 h 3600000"/>
              <a:gd name="connsiteX209" fmla="*/ 1800000 w 3600000"/>
              <a:gd name="connsiteY209" fmla="*/ 3362100 h 3600000"/>
              <a:gd name="connsiteX210" fmla="*/ 237900 w 3600000"/>
              <a:gd name="connsiteY210" fmla="*/ 1800000 h 3600000"/>
              <a:gd name="connsiteX211" fmla="*/ 1800000 w 3600000"/>
              <a:gd name="connsiteY211" fmla="*/ 237900 h 3600000"/>
              <a:gd name="connsiteX212" fmla="*/ 3362100 w 3600000"/>
              <a:gd name="connsiteY212" fmla="*/ 1800000 h 3600000"/>
              <a:gd name="connsiteX213" fmla="*/ 1800000 w 3600000"/>
              <a:gd name="connsiteY213" fmla="*/ 3362100 h 3600000"/>
              <a:gd name="connsiteX214" fmla="*/ 1800000 w 3600000"/>
              <a:gd name="connsiteY214" fmla="*/ 3600000 h 3600000"/>
              <a:gd name="connsiteX215" fmla="*/ 3600000 w 3600000"/>
              <a:gd name="connsiteY215" fmla="*/ 1800000 h 3600000"/>
              <a:gd name="connsiteX216" fmla="*/ 1800000 w 3600000"/>
              <a:gd name="connsiteY216" fmla="*/ 0 h 3600000"/>
              <a:gd name="connsiteX217" fmla="*/ 0 w 3600000"/>
              <a:gd name="connsiteY217" fmla="*/ 1800000 h 3600000"/>
              <a:gd name="connsiteX218" fmla="*/ 1800000 w 3600000"/>
              <a:gd name="connsiteY218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3600000" h="3600000">
                <a:moveTo>
                  <a:pt x="1923320" y="634464"/>
                </a:moveTo>
                <a:lnTo>
                  <a:pt x="1957921" y="404900"/>
                </a:lnTo>
                <a:lnTo>
                  <a:pt x="1943607" y="402717"/>
                </a:lnTo>
                <a:lnTo>
                  <a:pt x="1851774" y="398079"/>
                </a:lnTo>
                <a:lnTo>
                  <a:pt x="1851774" y="627251"/>
                </a:lnTo>
                <a:close/>
                <a:moveTo>
                  <a:pt x="1676749" y="634904"/>
                </a:moveTo>
                <a:lnTo>
                  <a:pt x="1748228" y="627698"/>
                </a:lnTo>
                <a:lnTo>
                  <a:pt x="1748228" y="398079"/>
                </a:lnTo>
                <a:lnTo>
                  <a:pt x="1656395" y="402717"/>
                </a:lnTo>
                <a:lnTo>
                  <a:pt x="1642081" y="404900"/>
                </a:lnTo>
                <a:close/>
                <a:moveTo>
                  <a:pt x="2096364" y="663566"/>
                </a:moveTo>
                <a:lnTo>
                  <a:pt x="2162642" y="448703"/>
                </a:lnTo>
                <a:lnTo>
                  <a:pt x="2083064" y="424000"/>
                </a:lnTo>
                <a:lnTo>
                  <a:pt x="2060281" y="420522"/>
                </a:lnTo>
                <a:lnTo>
                  <a:pt x="2026467" y="644862"/>
                </a:lnTo>
                <a:lnTo>
                  <a:pt x="2040752" y="646303"/>
                </a:lnTo>
                <a:close/>
                <a:moveTo>
                  <a:pt x="1504026" y="664822"/>
                </a:moveTo>
                <a:lnTo>
                  <a:pt x="1563685" y="646303"/>
                </a:lnTo>
                <a:lnTo>
                  <a:pt x="1573600" y="645303"/>
                </a:lnTo>
                <a:lnTo>
                  <a:pt x="1539721" y="420522"/>
                </a:lnTo>
                <a:lnTo>
                  <a:pt x="1516938" y="424000"/>
                </a:lnTo>
                <a:lnTo>
                  <a:pt x="1437361" y="448703"/>
                </a:lnTo>
                <a:close/>
                <a:moveTo>
                  <a:pt x="2264505" y="716128"/>
                </a:moveTo>
                <a:lnTo>
                  <a:pt x="2361824" y="514043"/>
                </a:lnTo>
                <a:lnTo>
                  <a:pt x="2346710" y="505840"/>
                </a:lnTo>
                <a:lnTo>
                  <a:pt x="2261532" y="479399"/>
                </a:lnTo>
                <a:lnTo>
                  <a:pt x="2195256" y="694263"/>
                </a:lnTo>
                <a:lnTo>
                  <a:pt x="2262921" y="715267"/>
                </a:lnTo>
                <a:close/>
                <a:moveTo>
                  <a:pt x="1336416" y="718036"/>
                </a:moveTo>
                <a:lnTo>
                  <a:pt x="1341516" y="715267"/>
                </a:lnTo>
                <a:lnTo>
                  <a:pt x="1405134" y="695520"/>
                </a:lnTo>
                <a:lnTo>
                  <a:pt x="1338469" y="479399"/>
                </a:lnTo>
                <a:lnTo>
                  <a:pt x="1253292" y="505840"/>
                </a:lnTo>
                <a:lnTo>
                  <a:pt x="1238178" y="514043"/>
                </a:lnTo>
                <a:close/>
                <a:moveTo>
                  <a:pt x="2419102" y="800039"/>
                </a:moveTo>
                <a:lnTo>
                  <a:pt x="2545952" y="613985"/>
                </a:lnTo>
                <a:lnTo>
                  <a:pt x="2452934" y="563496"/>
                </a:lnTo>
                <a:lnTo>
                  <a:pt x="2355614" y="765579"/>
                </a:lnTo>
                <a:close/>
                <a:moveTo>
                  <a:pt x="1182096" y="801798"/>
                </a:moveTo>
                <a:lnTo>
                  <a:pt x="1245306" y="767488"/>
                </a:lnTo>
                <a:lnTo>
                  <a:pt x="1147069" y="563496"/>
                </a:lnTo>
                <a:lnTo>
                  <a:pt x="1054049" y="613985"/>
                </a:lnTo>
                <a:close/>
                <a:moveTo>
                  <a:pt x="2560617" y="904134"/>
                </a:moveTo>
                <a:lnTo>
                  <a:pt x="2712579" y="740359"/>
                </a:lnTo>
                <a:lnTo>
                  <a:pt x="2631002" y="673053"/>
                </a:lnTo>
                <a:lnTo>
                  <a:pt x="2504833" y="858108"/>
                </a:lnTo>
                <a:close/>
                <a:moveTo>
                  <a:pt x="1041307" y="906207"/>
                </a:moveTo>
                <a:lnTo>
                  <a:pt x="1096766" y="860450"/>
                </a:lnTo>
                <a:lnTo>
                  <a:pt x="969000" y="673053"/>
                </a:lnTo>
                <a:lnTo>
                  <a:pt x="887424" y="740359"/>
                </a:lnTo>
                <a:close/>
                <a:moveTo>
                  <a:pt x="2686748" y="1026623"/>
                </a:moveTo>
                <a:lnTo>
                  <a:pt x="2860299" y="888220"/>
                </a:lnTo>
                <a:lnTo>
                  <a:pt x="2793157" y="806844"/>
                </a:lnTo>
                <a:lnTo>
                  <a:pt x="2792582" y="806369"/>
                </a:lnTo>
                <a:lnTo>
                  <a:pt x="2640372" y="970415"/>
                </a:lnTo>
                <a:close/>
                <a:moveTo>
                  <a:pt x="915928" y="1028757"/>
                </a:moveTo>
                <a:lnTo>
                  <a:pt x="961978" y="972944"/>
                </a:lnTo>
                <a:lnTo>
                  <a:pt x="807420" y="806368"/>
                </a:lnTo>
                <a:lnTo>
                  <a:pt x="806843" y="806844"/>
                </a:lnTo>
                <a:lnTo>
                  <a:pt x="739702" y="888220"/>
                </a:lnTo>
                <a:close/>
                <a:moveTo>
                  <a:pt x="2795324" y="1165568"/>
                </a:moveTo>
                <a:lnTo>
                  <a:pt x="2986603" y="1055133"/>
                </a:lnTo>
                <a:lnTo>
                  <a:pt x="2964664" y="1014712"/>
                </a:lnTo>
                <a:lnTo>
                  <a:pt x="2926207" y="968102"/>
                </a:lnTo>
                <a:lnTo>
                  <a:pt x="2752655" y="1106504"/>
                </a:lnTo>
                <a:lnTo>
                  <a:pt x="2783663" y="1144085"/>
                </a:lnTo>
                <a:close/>
                <a:moveTo>
                  <a:pt x="808054" y="1167518"/>
                </a:moveTo>
                <a:lnTo>
                  <a:pt x="820774" y="1144085"/>
                </a:lnTo>
                <a:lnTo>
                  <a:pt x="850022" y="1108637"/>
                </a:lnTo>
                <a:lnTo>
                  <a:pt x="673795" y="968100"/>
                </a:lnTo>
                <a:lnTo>
                  <a:pt x="635336" y="1014712"/>
                </a:lnTo>
                <a:lnTo>
                  <a:pt x="613397" y="1055133"/>
                </a:lnTo>
                <a:close/>
                <a:moveTo>
                  <a:pt x="2879526" y="1320700"/>
                </a:moveTo>
                <a:lnTo>
                  <a:pt x="3086630" y="1239418"/>
                </a:lnTo>
                <a:lnTo>
                  <a:pt x="3036016" y="1146168"/>
                </a:lnTo>
                <a:lnTo>
                  <a:pt x="2844736" y="1256604"/>
                </a:lnTo>
                <a:close/>
                <a:moveTo>
                  <a:pt x="724131" y="1322135"/>
                </a:moveTo>
                <a:lnTo>
                  <a:pt x="758643" y="1258553"/>
                </a:lnTo>
                <a:lnTo>
                  <a:pt x="563985" y="1146168"/>
                </a:lnTo>
                <a:lnTo>
                  <a:pt x="513370" y="1239418"/>
                </a:lnTo>
                <a:close/>
                <a:moveTo>
                  <a:pt x="2936949" y="1487395"/>
                </a:moveTo>
                <a:lnTo>
                  <a:pt x="3151622" y="1438398"/>
                </a:lnTo>
                <a:lnTo>
                  <a:pt x="3120283" y="1337446"/>
                </a:lnTo>
                <a:lnTo>
                  <a:pt x="2915366" y="1417869"/>
                </a:lnTo>
                <a:close/>
                <a:moveTo>
                  <a:pt x="667194" y="1488339"/>
                </a:moveTo>
                <a:lnTo>
                  <a:pt x="688588" y="1419421"/>
                </a:lnTo>
                <a:lnTo>
                  <a:pt x="479717" y="1337446"/>
                </a:lnTo>
                <a:lnTo>
                  <a:pt x="448380" y="1438396"/>
                </a:lnTo>
                <a:close/>
                <a:moveTo>
                  <a:pt x="2971131" y="1660319"/>
                </a:moveTo>
                <a:lnTo>
                  <a:pt x="3195320" y="1643517"/>
                </a:lnTo>
                <a:lnTo>
                  <a:pt x="3179260" y="1538297"/>
                </a:lnTo>
                <a:lnTo>
                  <a:pt x="2963788" y="1587476"/>
                </a:lnTo>
                <a:close/>
                <a:moveTo>
                  <a:pt x="633274" y="1660647"/>
                </a:moveTo>
                <a:lnTo>
                  <a:pt x="640550" y="1588466"/>
                </a:lnTo>
                <a:lnTo>
                  <a:pt x="420740" y="1538297"/>
                </a:lnTo>
                <a:lnTo>
                  <a:pt x="404682" y="1643517"/>
                </a:lnTo>
                <a:close/>
                <a:moveTo>
                  <a:pt x="3201852" y="1853136"/>
                </a:moveTo>
                <a:lnTo>
                  <a:pt x="3204536" y="1800001"/>
                </a:lnTo>
                <a:lnTo>
                  <a:pt x="3201852" y="1746864"/>
                </a:lnTo>
                <a:lnTo>
                  <a:pt x="2981519" y="1763374"/>
                </a:lnTo>
                <a:lnTo>
                  <a:pt x="2985800" y="1805836"/>
                </a:lnTo>
                <a:lnTo>
                  <a:pt x="2982688" y="1836712"/>
                </a:lnTo>
                <a:close/>
                <a:moveTo>
                  <a:pt x="398148" y="1853136"/>
                </a:moveTo>
                <a:lnTo>
                  <a:pt x="621716" y="1836382"/>
                </a:lnTo>
                <a:lnTo>
                  <a:pt x="618637" y="1805836"/>
                </a:lnTo>
                <a:lnTo>
                  <a:pt x="622884" y="1763705"/>
                </a:lnTo>
                <a:lnTo>
                  <a:pt x="398148" y="1746864"/>
                </a:lnTo>
                <a:lnTo>
                  <a:pt x="395464" y="1800001"/>
                </a:lnTo>
                <a:close/>
                <a:moveTo>
                  <a:pt x="3179260" y="2061703"/>
                </a:moveTo>
                <a:lnTo>
                  <a:pt x="3195320" y="1956482"/>
                </a:lnTo>
                <a:lnTo>
                  <a:pt x="2972298" y="1939770"/>
                </a:lnTo>
                <a:lnTo>
                  <a:pt x="2964938" y="2012785"/>
                </a:lnTo>
                <a:close/>
                <a:moveTo>
                  <a:pt x="420740" y="2061703"/>
                </a:moveTo>
                <a:lnTo>
                  <a:pt x="639400" y="2011795"/>
                </a:lnTo>
                <a:lnTo>
                  <a:pt x="632106" y="1939440"/>
                </a:lnTo>
                <a:lnTo>
                  <a:pt x="404682" y="1956482"/>
                </a:lnTo>
                <a:close/>
                <a:moveTo>
                  <a:pt x="3120283" y="2262556"/>
                </a:moveTo>
                <a:lnTo>
                  <a:pt x="3151622" y="2161603"/>
                </a:lnTo>
                <a:lnTo>
                  <a:pt x="2940332" y="2113378"/>
                </a:lnTo>
                <a:lnTo>
                  <a:pt x="2918597" y="2183398"/>
                </a:lnTo>
                <a:close/>
                <a:moveTo>
                  <a:pt x="479717" y="2262556"/>
                </a:moveTo>
                <a:lnTo>
                  <a:pt x="685359" y="2181847"/>
                </a:lnTo>
                <a:lnTo>
                  <a:pt x="663811" y="2112430"/>
                </a:lnTo>
                <a:lnTo>
                  <a:pt x="448378" y="2161601"/>
                </a:lnTo>
                <a:close/>
                <a:moveTo>
                  <a:pt x="3036017" y="2453831"/>
                </a:moveTo>
                <a:lnTo>
                  <a:pt x="3086630" y="2360583"/>
                </a:lnTo>
                <a:lnTo>
                  <a:pt x="2884749" y="2281349"/>
                </a:lnTo>
                <a:lnTo>
                  <a:pt x="2849560" y="2346180"/>
                </a:lnTo>
                <a:close/>
                <a:moveTo>
                  <a:pt x="563985" y="2453831"/>
                </a:moveTo>
                <a:lnTo>
                  <a:pt x="753819" y="2344231"/>
                </a:lnTo>
                <a:lnTo>
                  <a:pt x="718909" y="2279914"/>
                </a:lnTo>
                <a:lnTo>
                  <a:pt x="513370" y="2360581"/>
                </a:lnTo>
                <a:close/>
                <a:moveTo>
                  <a:pt x="2926207" y="2631900"/>
                </a:moveTo>
                <a:lnTo>
                  <a:pt x="2964664" y="2585290"/>
                </a:lnTo>
                <a:lnTo>
                  <a:pt x="2986605" y="2544867"/>
                </a:lnTo>
                <a:lnTo>
                  <a:pt x="2800148" y="2437215"/>
                </a:lnTo>
                <a:lnTo>
                  <a:pt x="2783663" y="2467586"/>
                </a:lnTo>
                <a:lnTo>
                  <a:pt x="2758463" y="2498129"/>
                </a:lnTo>
                <a:close/>
                <a:moveTo>
                  <a:pt x="673793" y="2631900"/>
                </a:moveTo>
                <a:lnTo>
                  <a:pt x="844213" y="2495994"/>
                </a:lnTo>
                <a:lnTo>
                  <a:pt x="820774" y="2467586"/>
                </a:lnTo>
                <a:lnTo>
                  <a:pt x="803232" y="2435266"/>
                </a:lnTo>
                <a:lnTo>
                  <a:pt x="613396" y="2544867"/>
                </a:lnTo>
                <a:lnTo>
                  <a:pt x="635336" y="2585290"/>
                </a:lnTo>
                <a:close/>
                <a:moveTo>
                  <a:pt x="807418" y="2793630"/>
                </a:moveTo>
                <a:lnTo>
                  <a:pt x="956882" y="2632547"/>
                </a:lnTo>
                <a:lnTo>
                  <a:pt x="910121" y="2575873"/>
                </a:lnTo>
                <a:lnTo>
                  <a:pt x="739702" y="2711779"/>
                </a:lnTo>
                <a:lnTo>
                  <a:pt x="806843" y="2793157"/>
                </a:lnTo>
                <a:close/>
                <a:moveTo>
                  <a:pt x="2792582" y="2793632"/>
                </a:moveTo>
                <a:lnTo>
                  <a:pt x="2793157" y="2793157"/>
                </a:lnTo>
                <a:lnTo>
                  <a:pt x="2860301" y="2711779"/>
                </a:lnTo>
                <a:lnTo>
                  <a:pt x="2692555" y="2578008"/>
                </a:lnTo>
                <a:lnTo>
                  <a:pt x="2645467" y="2635079"/>
                </a:lnTo>
                <a:close/>
                <a:moveTo>
                  <a:pt x="1800000" y="2833463"/>
                </a:moveTo>
                <a:cubicBezTo>
                  <a:pt x="2370766" y="2833463"/>
                  <a:pt x="2833463" y="2370766"/>
                  <a:pt x="2833463" y="1800000"/>
                </a:cubicBezTo>
                <a:cubicBezTo>
                  <a:pt x="2833463" y="1229234"/>
                  <a:pt x="2370766" y="766537"/>
                  <a:pt x="1800000" y="766537"/>
                </a:cubicBezTo>
                <a:cubicBezTo>
                  <a:pt x="1229234" y="766537"/>
                  <a:pt x="766537" y="1229234"/>
                  <a:pt x="766537" y="1800000"/>
                </a:cubicBezTo>
                <a:cubicBezTo>
                  <a:pt x="766537" y="2370766"/>
                  <a:pt x="1229234" y="2833463"/>
                  <a:pt x="1800000" y="2833463"/>
                </a:cubicBezTo>
                <a:close/>
                <a:moveTo>
                  <a:pt x="2631002" y="2926947"/>
                </a:moveTo>
                <a:lnTo>
                  <a:pt x="2712579" y="2859640"/>
                </a:lnTo>
                <a:lnTo>
                  <a:pt x="2566750" y="2702476"/>
                </a:lnTo>
                <a:lnTo>
                  <a:pt x="2509926" y="2749361"/>
                </a:lnTo>
                <a:close/>
                <a:moveTo>
                  <a:pt x="968998" y="2926947"/>
                </a:moveTo>
                <a:lnTo>
                  <a:pt x="1091673" y="2747018"/>
                </a:lnTo>
                <a:lnTo>
                  <a:pt x="1035174" y="2700403"/>
                </a:lnTo>
                <a:lnTo>
                  <a:pt x="887422" y="2859640"/>
                </a:lnTo>
                <a:close/>
                <a:moveTo>
                  <a:pt x="1147067" y="3036503"/>
                </a:moveTo>
                <a:lnTo>
                  <a:pt x="1240849" y="2841763"/>
                </a:lnTo>
                <a:lnTo>
                  <a:pt x="1176289" y="2806721"/>
                </a:lnTo>
                <a:lnTo>
                  <a:pt x="1054049" y="2986015"/>
                </a:lnTo>
                <a:close/>
                <a:moveTo>
                  <a:pt x="2452932" y="3036505"/>
                </a:moveTo>
                <a:lnTo>
                  <a:pt x="2545952" y="2986015"/>
                </a:lnTo>
                <a:lnTo>
                  <a:pt x="2424909" y="2808479"/>
                </a:lnTo>
                <a:lnTo>
                  <a:pt x="2360069" y="2843673"/>
                </a:lnTo>
                <a:close/>
                <a:moveTo>
                  <a:pt x="2261532" y="3120600"/>
                </a:moveTo>
                <a:lnTo>
                  <a:pt x="2346710" y="3094160"/>
                </a:lnTo>
                <a:lnTo>
                  <a:pt x="2361822" y="3085957"/>
                </a:lnTo>
                <a:lnTo>
                  <a:pt x="2268960" y="2893125"/>
                </a:lnTo>
                <a:lnTo>
                  <a:pt x="2262921" y="2896402"/>
                </a:lnTo>
                <a:lnTo>
                  <a:pt x="2198541" y="2916388"/>
                </a:lnTo>
                <a:close/>
                <a:moveTo>
                  <a:pt x="1338469" y="3120600"/>
                </a:moveTo>
                <a:lnTo>
                  <a:pt x="1401849" y="2915131"/>
                </a:lnTo>
                <a:lnTo>
                  <a:pt x="1341516" y="2896402"/>
                </a:lnTo>
                <a:lnTo>
                  <a:pt x="1331961" y="2891216"/>
                </a:lnTo>
                <a:lnTo>
                  <a:pt x="1238178" y="3085957"/>
                </a:lnTo>
                <a:lnTo>
                  <a:pt x="1253292" y="3094160"/>
                </a:lnTo>
                <a:close/>
                <a:moveTo>
                  <a:pt x="2060281" y="3179477"/>
                </a:moveTo>
                <a:lnTo>
                  <a:pt x="2083064" y="3176000"/>
                </a:lnTo>
                <a:lnTo>
                  <a:pt x="2162642" y="3151297"/>
                </a:lnTo>
                <a:lnTo>
                  <a:pt x="2099651" y="2947085"/>
                </a:lnTo>
                <a:lnTo>
                  <a:pt x="2040752" y="2965369"/>
                </a:lnTo>
                <a:lnTo>
                  <a:pt x="2028201" y="2966634"/>
                </a:lnTo>
                <a:close/>
                <a:moveTo>
                  <a:pt x="1539719" y="3179477"/>
                </a:moveTo>
                <a:lnTo>
                  <a:pt x="1571868" y="2966192"/>
                </a:lnTo>
                <a:lnTo>
                  <a:pt x="1563685" y="2965369"/>
                </a:lnTo>
                <a:lnTo>
                  <a:pt x="1500737" y="2945828"/>
                </a:lnTo>
                <a:lnTo>
                  <a:pt x="1437359" y="3151297"/>
                </a:lnTo>
                <a:lnTo>
                  <a:pt x="1516938" y="3176000"/>
                </a:lnTo>
                <a:close/>
                <a:moveTo>
                  <a:pt x="1851774" y="3201921"/>
                </a:moveTo>
                <a:lnTo>
                  <a:pt x="1943607" y="3197284"/>
                </a:lnTo>
                <a:lnTo>
                  <a:pt x="1957921" y="3195099"/>
                </a:lnTo>
                <a:lnTo>
                  <a:pt x="1925052" y="2977031"/>
                </a:lnTo>
                <a:lnTo>
                  <a:pt x="1851774" y="2984418"/>
                </a:lnTo>
                <a:close/>
                <a:moveTo>
                  <a:pt x="1748228" y="3201921"/>
                </a:moveTo>
                <a:lnTo>
                  <a:pt x="1748228" y="2983971"/>
                </a:lnTo>
                <a:lnTo>
                  <a:pt x="1675015" y="2976591"/>
                </a:lnTo>
                <a:lnTo>
                  <a:pt x="1642081" y="3195099"/>
                </a:lnTo>
                <a:lnTo>
                  <a:pt x="1656395" y="3197284"/>
                </a:lnTo>
                <a:close/>
                <a:moveTo>
                  <a:pt x="1800000" y="3362100"/>
                </a:moveTo>
                <a:cubicBezTo>
                  <a:pt x="937276" y="3362100"/>
                  <a:pt x="237900" y="2662724"/>
                  <a:pt x="237900" y="1800000"/>
                </a:cubicBezTo>
                <a:cubicBezTo>
                  <a:pt x="237900" y="937276"/>
                  <a:pt x="937276" y="237900"/>
                  <a:pt x="1800000" y="237900"/>
                </a:cubicBezTo>
                <a:cubicBezTo>
                  <a:pt x="2662724" y="237900"/>
                  <a:pt x="3362100" y="937276"/>
                  <a:pt x="3362100" y="1800000"/>
                </a:cubicBezTo>
                <a:cubicBezTo>
                  <a:pt x="3362100" y="2662724"/>
                  <a:pt x="2662724" y="3362100"/>
                  <a:pt x="1800000" y="3362100"/>
                </a:cubicBezTo>
                <a:close/>
                <a:moveTo>
                  <a:pt x="1800000" y="3600000"/>
                </a:moveTo>
                <a:cubicBezTo>
                  <a:pt x="2794113" y="3600000"/>
                  <a:pt x="3600000" y="2794113"/>
                  <a:pt x="3600000" y="1800000"/>
                </a:cubicBezTo>
                <a:cubicBezTo>
                  <a:pt x="3600000" y="805887"/>
                  <a:pt x="2794113" y="0"/>
                  <a:pt x="1800000" y="0"/>
                </a:cubicBezTo>
                <a:cubicBezTo>
                  <a:pt x="805887" y="0"/>
                  <a:pt x="0" y="805887"/>
                  <a:pt x="0" y="1800000"/>
                </a:cubicBezTo>
                <a:cubicBezTo>
                  <a:pt x="0" y="2794113"/>
                  <a:pt x="805887" y="3600000"/>
                  <a:pt x="1800000" y="3600000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4931728" y="2124026"/>
            <a:ext cx="2272780" cy="2272780"/>
          </a:xfrm>
          <a:custGeom>
            <a:avLst/>
            <a:gdLst>
              <a:gd name="connsiteX0" fmla="*/ 1685420 w 3124200"/>
              <a:gd name="connsiteY0" fmla="*/ 2727636 h 3124200"/>
              <a:gd name="connsiteX1" fmla="*/ 1613874 w 3124200"/>
              <a:gd name="connsiteY1" fmla="*/ 2734849 h 3124200"/>
              <a:gd name="connsiteX2" fmla="*/ 1613874 w 3124200"/>
              <a:gd name="connsiteY2" fmla="*/ 2964021 h 3124200"/>
              <a:gd name="connsiteX3" fmla="*/ 1705707 w 3124200"/>
              <a:gd name="connsiteY3" fmla="*/ 2959383 h 3124200"/>
              <a:gd name="connsiteX4" fmla="*/ 1720021 w 3124200"/>
              <a:gd name="connsiteY4" fmla="*/ 2957200 h 3124200"/>
              <a:gd name="connsiteX5" fmla="*/ 1438849 w 3124200"/>
              <a:gd name="connsiteY5" fmla="*/ 2727196 h 3124200"/>
              <a:gd name="connsiteX6" fmla="*/ 1404181 w 3124200"/>
              <a:gd name="connsiteY6" fmla="*/ 2957200 h 3124200"/>
              <a:gd name="connsiteX7" fmla="*/ 1418495 w 3124200"/>
              <a:gd name="connsiteY7" fmla="*/ 2959383 h 3124200"/>
              <a:gd name="connsiteX8" fmla="*/ 1510328 w 3124200"/>
              <a:gd name="connsiteY8" fmla="*/ 2964021 h 3124200"/>
              <a:gd name="connsiteX9" fmla="*/ 1510328 w 3124200"/>
              <a:gd name="connsiteY9" fmla="*/ 2734402 h 3124200"/>
              <a:gd name="connsiteX10" fmla="*/ 1858464 w 3124200"/>
              <a:gd name="connsiteY10" fmla="*/ 2698534 h 3124200"/>
              <a:gd name="connsiteX11" fmla="*/ 1802852 w 3124200"/>
              <a:gd name="connsiteY11" fmla="*/ 2715797 h 3124200"/>
              <a:gd name="connsiteX12" fmla="*/ 1788567 w 3124200"/>
              <a:gd name="connsiteY12" fmla="*/ 2717238 h 3124200"/>
              <a:gd name="connsiteX13" fmla="*/ 1822381 w 3124200"/>
              <a:gd name="connsiteY13" fmla="*/ 2941578 h 3124200"/>
              <a:gd name="connsiteX14" fmla="*/ 1845164 w 3124200"/>
              <a:gd name="connsiteY14" fmla="*/ 2938100 h 3124200"/>
              <a:gd name="connsiteX15" fmla="*/ 1924742 w 3124200"/>
              <a:gd name="connsiteY15" fmla="*/ 2913397 h 3124200"/>
              <a:gd name="connsiteX16" fmla="*/ 1266126 w 3124200"/>
              <a:gd name="connsiteY16" fmla="*/ 2697278 h 3124200"/>
              <a:gd name="connsiteX17" fmla="*/ 1199461 w 3124200"/>
              <a:gd name="connsiteY17" fmla="*/ 2913397 h 3124200"/>
              <a:gd name="connsiteX18" fmla="*/ 1279038 w 3124200"/>
              <a:gd name="connsiteY18" fmla="*/ 2938100 h 3124200"/>
              <a:gd name="connsiteX19" fmla="*/ 1301821 w 3124200"/>
              <a:gd name="connsiteY19" fmla="*/ 2941578 h 3124200"/>
              <a:gd name="connsiteX20" fmla="*/ 1335700 w 3124200"/>
              <a:gd name="connsiteY20" fmla="*/ 2716797 h 3124200"/>
              <a:gd name="connsiteX21" fmla="*/ 1325785 w 3124200"/>
              <a:gd name="connsiteY21" fmla="*/ 2715797 h 3124200"/>
              <a:gd name="connsiteX22" fmla="*/ 2026605 w 3124200"/>
              <a:gd name="connsiteY22" fmla="*/ 2645972 h 3124200"/>
              <a:gd name="connsiteX23" fmla="*/ 2025021 w 3124200"/>
              <a:gd name="connsiteY23" fmla="*/ 2646833 h 3124200"/>
              <a:gd name="connsiteX24" fmla="*/ 1957356 w 3124200"/>
              <a:gd name="connsiteY24" fmla="*/ 2667837 h 3124200"/>
              <a:gd name="connsiteX25" fmla="*/ 2023632 w 3124200"/>
              <a:gd name="connsiteY25" fmla="*/ 2882701 h 3124200"/>
              <a:gd name="connsiteX26" fmla="*/ 2108810 w 3124200"/>
              <a:gd name="connsiteY26" fmla="*/ 2856260 h 3124200"/>
              <a:gd name="connsiteX27" fmla="*/ 2123924 w 3124200"/>
              <a:gd name="connsiteY27" fmla="*/ 2848057 h 3124200"/>
              <a:gd name="connsiteX28" fmla="*/ 1098516 w 3124200"/>
              <a:gd name="connsiteY28" fmla="*/ 2644064 h 3124200"/>
              <a:gd name="connsiteX29" fmla="*/ 1000278 w 3124200"/>
              <a:gd name="connsiteY29" fmla="*/ 2848057 h 3124200"/>
              <a:gd name="connsiteX30" fmla="*/ 1015392 w 3124200"/>
              <a:gd name="connsiteY30" fmla="*/ 2856260 h 3124200"/>
              <a:gd name="connsiteX31" fmla="*/ 1100569 w 3124200"/>
              <a:gd name="connsiteY31" fmla="*/ 2882701 h 3124200"/>
              <a:gd name="connsiteX32" fmla="*/ 1167234 w 3124200"/>
              <a:gd name="connsiteY32" fmla="*/ 2666580 h 3124200"/>
              <a:gd name="connsiteX33" fmla="*/ 1103616 w 3124200"/>
              <a:gd name="connsiteY33" fmla="*/ 2646833 h 3124200"/>
              <a:gd name="connsiteX34" fmla="*/ 2181202 w 3124200"/>
              <a:gd name="connsiteY34" fmla="*/ 2562061 h 3124200"/>
              <a:gd name="connsiteX35" fmla="*/ 2117714 w 3124200"/>
              <a:gd name="connsiteY35" fmla="*/ 2596521 h 3124200"/>
              <a:gd name="connsiteX36" fmla="*/ 2215034 w 3124200"/>
              <a:gd name="connsiteY36" fmla="*/ 2798604 h 3124200"/>
              <a:gd name="connsiteX37" fmla="*/ 2308052 w 3124200"/>
              <a:gd name="connsiteY37" fmla="*/ 2748115 h 3124200"/>
              <a:gd name="connsiteX38" fmla="*/ 944196 w 3124200"/>
              <a:gd name="connsiteY38" fmla="*/ 2560302 h 3124200"/>
              <a:gd name="connsiteX39" fmla="*/ 816149 w 3124200"/>
              <a:gd name="connsiteY39" fmla="*/ 2748115 h 3124200"/>
              <a:gd name="connsiteX40" fmla="*/ 909169 w 3124200"/>
              <a:gd name="connsiteY40" fmla="*/ 2798604 h 3124200"/>
              <a:gd name="connsiteX41" fmla="*/ 1007406 w 3124200"/>
              <a:gd name="connsiteY41" fmla="*/ 2594612 h 3124200"/>
              <a:gd name="connsiteX42" fmla="*/ 2322717 w 3124200"/>
              <a:gd name="connsiteY42" fmla="*/ 2457966 h 3124200"/>
              <a:gd name="connsiteX43" fmla="*/ 2266933 w 3124200"/>
              <a:gd name="connsiteY43" fmla="*/ 2503992 h 3124200"/>
              <a:gd name="connsiteX44" fmla="*/ 2393102 w 3124200"/>
              <a:gd name="connsiteY44" fmla="*/ 2689047 h 3124200"/>
              <a:gd name="connsiteX45" fmla="*/ 2474679 w 3124200"/>
              <a:gd name="connsiteY45" fmla="*/ 2621741 h 3124200"/>
              <a:gd name="connsiteX46" fmla="*/ 803407 w 3124200"/>
              <a:gd name="connsiteY46" fmla="*/ 2455893 h 3124200"/>
              <a:gd name="connsiteX47" fmla="*/ 649524 w 3124200"/>
              <a:gd name="connsiteY47" fmla="*/ 2621741 h 3124200"/>
              <a:gd name="connsiteX48" fmla="*/ 731100 w 3124200"/>
              <a:gd name="connsiteY48" fmla="*/ 2689047 h 3124200"/>
              <a:gd name="connsiteX49" fmla="*/ 858866 w 3124200"/>
              <a:gd name="connsiteY49" fmla="*/ 2501650 h 3124200"/>
              <a:gd name="connsiteX50" fmla="*/ 2448848 w 3124200"/>
              <a:gd name="connsiteY50" fmla="*/ 2335477 h 3124200"/>
              <a:gd name="connsiteX51" fmla="*/ 2402472 w 3124200"/>
              <a:gd name="connsiteY51" fmla="*/ 2391685 h 3124200"/>
              <a:gd name="connsiteX52" fmla="*/ 2554682 w 3124200"/>
              <a:gd name="connsiteY52" fmla="*/ 2555731 h 3124200"/>
              <a:gd name="connsiteX53" fmla="*/ 2555257 w 3124200"/>
              <a:gd name="connsiteY53" fmla="*/ 2555256 h 3124200"/>
              <a:gd name="connsiteX54" fmla="*/ 2622399 w 3124200"/>
              <a:gd name="connsiteY54" fmla="*/ 2473880 h 3124200"/>
              <a:gd name="connsiteX55" fmla="*/ 678028 w 3124200"/>
              <a:gd name="connsiteY55" fmla="*/ 2333343 h 3124200"/>
              <a:gd name="connsiteX56" fmla="*/ 501802 w 3124200"/>
              <a:gd name="connsiteY56" fmla="*/ 2473880 h 3124200"/>
              <a:gd name="connsiteX57" fmla="*/ 568943 w 3124200"/>
              <a:gd name="connsiteY57" fmla="*/ 2555256 h 3124200"/>
              <a:gd name="connsiteX58" fmla="*/ 569520 w 3124200"/>
              <a:gd name="connsiteY58" fmla="*/ 2555732 h 3124200"/>
              <a:gd name="connsiteX59" fmla="*/ 724078 w 3124200"/>
              <a:gd name="connsiteY59" fmla="*/ 2389156 h 3124200"/>
              <a:gd name="connsiteX60" fmla="*/ 2557424 w 3124200"/>
              <a:gd name="connsiteY60" fmla="*/ 2196532 h 3124200"/>
              <a:gd name="connsiteX61" fmla="*/ 2545763 w 3124200"/>
              <a:gd name="connsiteY61" fmla="*/ 2218015 h 3124200"/>
              <a:gd name="connsiteX62" fmla="*/ 2514755 w 3124200"/>
              <a:gd name="connsiteY62" fmla="*/ 2255596 h 3124200"/>
              <a:gd name="connsiteX63" fmla="*/ 2688307 w 3124200"/>
              <a:gd name="connsiteY63" fmla="*/ 2393998 h 3124200"/>
              <a:gd name="connsiteX64" fmla="*/ 2726764 w 3124200"/>
              <a:gd name="connsiteY64" fmla="*/ 2347388 h 3124200"/>
              <a:gd name="connsiteX65" fmla="*/ 2748703 w 3124200"/>
              <a:gd name="connsiteY65" fmla="*/ 2306967 h 3124200"/>
              <a:gd name="connsiteX66" fmla="*/ 570154 w 3124200"/>
              <a:gd name="connsiteY66" fmla="*/ 2194582 h 3124200"/>
              <a:gd name="connsiteX67" fmla="*/ 375497 w 3124200"/>
              <a:gd name="connsiteY67" fmla="*/ 2306967 h 3124200"/>
              <a:gd name="connsiteX68" fmla="*/ 397436 w 3124200"/>
              <a:gd name="connsiteY68" fmla="*/ 2347388 h 3124200"/>
              <a:gd name="connsiteX69" fmla="*/ 435895 w 3124200"/>
              <a:gd name="connsiteY69" fmla="*/ 2394000 h 3124200"/>
              <a:gd name="connsiteX70" fmla="*/ 612122 w 3124200"/>
              <a:gd name="connsiteY70" fmla="*/ 2253463 h 3124200"/>
              <a:gd name="connsiteX71" fmla="*/ 582874 w 3124200"/>
              <a:gd name="connsiteY71" fmla="*/ 2218015 h 3124200"/>
              <a:gd name="connsiteX72" fmla="*/ 2641626 w 3124200"/>
              <a:gd name="connsiteY72" fmla="*/ 2041400 h 3124200"/>
              <a:gd name="connsiteX73" fmla="*/ 2606836 w 3124200"/>
              <a:gd name="connsiteY73" fmla="*/ 2105496 h 3124200"/>
              <a:gd name="connsiteX74" fmla="*/ 2798116 w 3124200"/>
              <a:gd name="connsiteY74" fmla="*/ 2215932 h 3124200"/>
              <a:gd name="connsiteX75" fmla="*/ 2848730 w 3124200"/>
              <a:gd name="connsiteY75" fmla="*/ 2122682 h 3124200"/>
              <a:gd name="connsiteX76" fmla="*/ 486231 w 3124200"/>
              <a:gd name="connsiteY76" fmla="*/ 2039965 h 3124200"/>
              <a:gd name="connsiteX77" fmla="*/ 275470 w 3124200"/>
              <a:gd name="connsiteY77" fmla="*/ 2122682 h 3124200"/>
              <a:gd name="connsiteX78" fmla="*/ 326085 w 3124200"/>
              <a:gd name="connsiteY78" fmla="*/ 2215932 h 3124200"/>
              <a:gd name="connsiteX79" fmla="*/ 520743 w 3124200"/>
              <a:gd name="connsiteY79" fmla="*/ 2103547 h 3124200"/>
              <a:gd name="connsiteX80" fmla="*/ 2699049 w 3124200"/>
              <a:gd name="connsiteY80" fmla="*/ 1874705 h 3124200"/>
              <a:gd name="connsiteX81" fmla="*/ 2677466 w 3124200"/>
              <a:gd name="connsiteY81" fmla="*/ 1944231 h 3124200"/>
              <a:gd name="connsiteX82" fmla="*/ 2882383 w 3124200"/>
              <a:gd name="connsiteY82" fmla="*/ 2024654 h 3124200"/>
              <a:gd name="connsiteX83" fmla="*/ 2913722 w 3124200"/>
              <a:gd name="connsiteY83" fmla="*/ 1923702 h 3124200"/>
              <a:gd name="connsiteX84" fmla="*/ 429294 w 3124200"/>
              <a:gd name="connsiteY84" fmla="*/ 1873761 h 3124200"/>
              <a:gd name="connsiteX85" fmla="*/ 210480 w 3124200"/>
              <a:gd name="connsiteY85" fmla="*/ 1923704 h 3124200"/>
              <a:gd name="connsiteX86" fmla="*/ 241817 w 3124200"/>
              <a:gd name="connsiteY86" fmla="*/ 2024654 h 3124200"/>
              <a:gd name="connsiteX87" fmla="*/ 450688 w 3124200"/>
              <a:gd name="connsiteY87" fmla="*/ 1942679 h 3124200"/>
              <a:gd name="connsiteX88" fmla="*/ 2733231 w 3124200"/>
              <a:gd name="connsiteY88" fmla="*/ 1701781 h 3124200"/>
              <a:gd name="connsiteX89" fmla="*/ 2725888 w 3124200"/>
              <a:gd name="connsiteY89" fmla="*/ 1774624 h 3124200"/>
              <a:gd name="connsiteX90" fmla="*/ 2941360 w 3124200"/>
              <a:gd name="connsiteY90" fmla="*/ 1823803 h 3124200"/>
              <a:gd name="connsiteX91" fmla="*/ 2957420 w 3124200"/>
              <a:gd name="connsiteY91" fmla="*/ 1718583 h 3124200"/>
              <a:gd name="connsiteX92" fmla="*/ 395374 w 3124200"/>
              <a:gd name="connsiteY92" fmla="*/ 1701453 h 3124200"/>
              <a:gd name="connsiteX93" fmla="*/ 166782 w 3124200"/>
              <a:gd name="connsiteY93" fmla="*/ 1718583 h 3124200"/>
              <a:gd name="connsiteX94" fmla="*/ 182840 w 3124200"/>
              <a:gd name="connsiteY94" fmla="*/ 1823803 h 3124200"/>
              <a:gd name="connsiteX95" fmla="*/ 402650 w 3124200"/>
              <a:gd name="connsiteY95" fmla="*/ 1773634 h 3124200"/>
              <a:gd name="connsiteX96" fmla="*/ 2963952 w 3124200"/>
              <a:gd name="connsiteY96" fmla="*/ 1508964 h 3124200"/>
              <a:gd name="connsiteX97" fmla="*/ 2744788 w 3124200"/>
              <a:gd name="connsiteY97" fmla="*/ 1525388 h 3124200"/>
              <a:gd name="connsiteX98" fmla="*/ 2747900 w 3124200"/>
              <a:gd name="connsiteY98" fmla="*/ 1556264 h 3124200"/>
              <a:gd name="connsiteX99" fmla="*/ 2743619 w 3124200"/>
              <a:gd name="connsiteY99" fmla="*/ 1598726 h 3124200"/>
              <a:gd name="connsiteX100" fmla="*/ 2963952 w 3124200"/>
              <a:gd name="connsiteY100" fmla="*/ 1615236 h 3124200"/>
              <a:gd name="connsiteX101" fmla="*/ 2966636 w 3124200"/>
              <a:gd name="connsiteY101" fmla="*/ 1562099 h 3124200"/>
              <a:gd name="connsiteX102" fmla="*/ 160248 w 3124200"/>
              <a:gd name="connsiteY102" fmla="*/ 1508964 h 3124200"/>
              <a:gd name="connsiteX103" fmla="*/ 157564 w 3124200"/>
              <a:gd name="connsiteY103" fmla="*/ 1562099 h 3124200"/>
              <a:gd name="connsiteX104" fmla="*/ 160248 w 3124200"/>
              <a:gd name="connsiteY104" fmla="*/ 1615236 h 3124200"/>
              <a:gd name="connsiteX105" fmla="*/ 384984 w 3124200"/>
              <a:gd name="connsiteY105" fmla="*/ 1598395 h 3124200"/>
              <a:gd name="connsiteX106" fmla="*/ 380737 w 3124200"/>
              <a:gd name="connsiteY106" fmla="*/ 1556264 h 3124200"/>
              <a:gd name="connsiteX107" fmla="*/ 383816 w 3124200"/>
              <a:gd name="connsiteY107" fmla="*/ 1525718 h 3124200"/>
              <a:gd name="connsiteX108" fmla="*/ 2941360 w 3124200"/>
              <a:gd name="connsiteY108" fmla="*/ 1300397 h 3124200"/>
              <a:gd name="connsiteX109" fmla="*/ 2727038 w 3124200"/>
              <a:gd name="connsiteY109" fmla="*/ 1349315 h 3124200"/>
              <a:gd name="connsiteX110" fmla="*/ 2734398 w 3124200"/>
              <a:gd name="connsiteY110" fmla="*/ 1422330 h 3124200"/>
              <a:gd name="connsiteX111" fmla="*/ 2957420 w 3124200"/>
              <a:gd name="connsiteY111" fmla="*/ 1405618 h 3124200"/>
              <a:gd name="connsiteX112" fmla="*/ 182840 w 3124200"/>
              <a:gd name="connsiteY112" fmla="*/ 1300397 h 3124200"/>
              <a:gd name="connsiteX113" fmla="*/ 166782 w 3124200"/>
              <a:gd name="connsiteY113" fmla="*/ 1405618 h 3124200"/>
              <a:gd name="connsiteX114" fmla="*/ 394206 w 3124200"/>
              <a:gd name="connsiteY114" fmla="*/ 1422660 h 3124200"/>
              <a:gd name="connsiteX115" fmla="*/ 401500 w 3124200"/>
              <a:gd name="connsiteY115" fmla="*/ 1350305 h 3124200"/>
              <a:gd name="connsiteX116" fmla="*/ 2882383 w 3124200"/>
              <a:gd name="connsiteY116" fmla="*/ 1099544 h 3124200"/>
              <a:gd name="connsiteX117" fmla="*/ 2680697 w 3124200"/>
              <a:gd name="connsiteY117" fmla="*/ 1178702 h 3124200"/>
              <a:gd name="connsiteX118" fmla="*/ 2702432 w 3124200"/>
              <a:gd name="connsiteY118" fmla="*/ 1248722 h 3124200"/>
              <a:gd name="connsiteX119" fmla="*/ 2913722 w 3124200"/>
              <a:gd name="connsiteY119" fmla="*/ 1200497 h 3124200"/>
              <a:gd name="connsiteX120" fmla="*/ 241817 w 3124200"/>
              <a:gd name="connsiteY120" fmla="*/ 1099544 h 3124200"/>
              <a:gd name="connsiteX121" fmla="*/ 210478 w 3124200"/>
              <a:gd name="connsiteY121" fmla="*/ 1200499 h 3124200"/>
              <a:gd name="connsiteX122" fmla="*/ 425911 w 3124200"/>
              <a:gd name="connsiteY122" fmla="*/ 1249670 h 3124200"/>
              <a:gd name="connsiteX123" fmla="*/ 447459 w 3124200"/>
              <a:gd name="connsiteY123" fmla="*/ 1180253 h 3124200"/>
              <a:gd name="connsiteX124" fmla="*/ 2798117 w 3124200"/>
              <a:gd name="connsiteY124" fmla="*/ 908269 h 3124200"/>
              <a:gd name="connsiteX125" fmla="*/ 2611660 w 3124200"/>
              <a:gd name="connsiteY125" fmla="*/ 1015920 h 3124200"/>
              <a:gd name="connsiteX126" fmla="*/ 2646849 w 3124200"/>
              <a:gd name="connsiteY126" fmla="*/ 1080751 h 3124200"/>
              <a:gd name="connsiteX127" fmla="*/ 2848730 w 3124200"/>
              <a:gd name="connsiteY127" fmla="*/ 1001517 h 3124200"/>
              <a:gd name="connsiteX128" fmla="*/ 326085 w 3124200"/>
              <a:gd name="connsiteY128" fmla="*/ 908269 h 3124200"/>
              <a:gd name="connsiteX129" fmla="*/ 275470 w 3124200"/>
              <a:gd name="connsiteY129" fmla="*/ 1001519 h 3124200"/>
              <a:gd name="connsiteX130" fmla="*/ 481009 w 3124200"/>
              <a:gd name="connsiteY130" fmla="*/ 1082186 h 3124200"/>
              <a:gd name="connsiteX131" fmla="*/ 515919 w 3124200"/>
              <a:gd name="connsiteY131" fmla="*/ 1017869 h 3124200"/>
              <a:gd name="connsiteX132" fmla="*/ 2688307 w 3124200"/>
              <a:gd name="connsiteY132" fmla="*/ 730200 h 3124200"/>
              <a:gd name="connsiteX133" fmla="*/ 2520563 w 3124200"/>
              <a:gd name="connsiteY133" fmla="*/ 863971 h 3124200"/>
              <a:gd name="connsiteX134" fmla="*/ 2545763 w 3124200"/>
              <a:gd name="connsiteY134" fmla="*/ 894514 h 3124200"/>
              <a:gd name="connsiteX135" fmla="*/ 2562248 w 3124200"/>
              <a:gd name="connsiteY135" fmla="*/ 924885 h 3124200"/>
              <a:gd name="connsiteX136" fmla="*/ 2748705 w 3124200"/>
              <a:gd name="connsiteY136" fmla="*/ 817233 h 3124200"/>
              <a:gd name="connsiteX137" fmla="*/ 2726764 w 3124200"/>
              <a:gd name="connsiteY137" fmla="*/ 776810 h 3124200"/>
              <a:gd name="connsiteX138" fmla="*/ 435893 w 3124200"/>
              <a:gd name="connsiteY138" fmla="*/ 730200 h 3124200"/>
              <a:gd name="connsiteX139" fmla="*/ 397436 w 3124200"/>
              <a:gd name="connsiteY139" fmla="*/ 776810 h 3124200"/>
              <a:gd name="connsiteX140" fmla="*/ 375496 w 3124200"/>
              <a:gd name="connsiteY140" fmla="*/ 817233 h 3124200"/>
              <a:gd name="connsiteX141" fmla="*/ 565332 w 3124200"/>
              <a:gd name="connsiteY141" fmla="*/ 926834 h 3124200"/>
              <a:gd name="connsiteX142" fmla="*/ 582874 w 3124200"/>
              <a:gd name="connsiteY142" fmla="*/ 894514 h 3124200"/>
              <a:gd name="connsiteX143" fmla="*/ 606313 w 3124200"/>
              <a:gd name="connsiteY143" fmla="*/ 866106 h 3124200"/>
              <a:gd name="connsiteX144" fmla="*/ 569518 w 3124200"/>
              <a:gd name="connsiteY144" fmla="*/ 568470 h 3124200"/>
              <a:gd name="connsiteX145" fmla="*/ 568943 w 3124200"/>
              <a:gd name="connsiteY145" fmla="*/ 568943 h 3124200"/>
              <a:gd name="connsiteX146" fmla="*/ 501802 w 3124200"/>
              <a:gd name="connsiteY146" fmla="*/ 650321 h 3124200"/>
              <a:gd name="connsiteX147" fmla="*/ 672221 w 3124200"/>
              <a:gd name="connsiteY147" fmla="*/ 786227 h 3124200"/>
              <a:gd name="connsiteX148" fmla="*/ 718982 w 3124200"/>
              <a:gd name="connsiteY148" fmla="*/ 729553 h 3124200"/>
              <a:gd name="connsiteX149" fmla="*/ 2554682 w 3124200"/>
              <a:gd name="connsiteY149" fmla="*/ 568468 h 3124200"/>
              <a:gd name="connsiteX150" fmla="*/ 2407567 w 3124200"/>
              <a:gd name="connsiteY150" fmla="*/ 727021 h 3124200"/>
              <a:gd name="connsiteX151" fmla="*/ 2454655 w 3124200"/>
              <a:gd name="connsiteY151" fmla="*/ 784092 h 3124200"/>
              <a:gd name="connsiteX152" fmla="*/ 2622401 w 3124200"/>
              <a:gd name="connsiteY152" fmla="*/ 650321 h 3124200"/>
              <a:gd name="connsiteX153" fmla="*/ 2555257 w 3124200"/>
              <a:gd name="connsiteY153" fmla="*/ 568943 h 3124200"/>
              <a:gd name="connsiteX154" fmla="*/ 1562100 w 3124200"/>
              <a:gd name="connsiteY154" fmla="*/ 528637 h 3124200"/>
              <a:gd name="connsiteX155" fmla="*/ 528637 w 3124200"/>
              <a:gd name="connsiteY155" fmla="*/ 1562100 h 3124200"/>
              <a:gd name="connsiteX156" fmla="*/ 1562100 w 3124200"/>
              <a:gd name="connsiteY156" fmla="*/ 2595563 h 3124200"/>
              <a:gd name="connsiteX157" fmla="*/ 2595563 w 3124200"/>
              <a:gd name="connsiteY157" fmla="*/ 1562100 h 3124200"/>
              <a:gd name="connsiteX158" fmla="*/ 1562100 w 3124200"/>
              <a:gd name="connsiteY158" fmla="*/ 528637 h 3124200"/>
              <a:gd name="connsiteX159" fmla="*/ 2393102 w 3124200"/>
              <a:gd name="connsiteY159" fmla="*/ 435153 h 3124200"/>
              <a:gd name="connsiteX160" fmla="*/ 2272026 w 3124200"/>
              <a:gd name="connsiteY160" fmla="*/ 612739 h 3124200"/>
              <a:gd name="connsiteX161" fmla="*/ 2328850 w 3124200"/>
              <a:gd name="connsiteY161" fmla="*/ 659624 h 3124200"/>
              <a:gd name="connsiteX162" fmla="*/ 2474679 w 3124200"/>
              <a:gd name="connsiteY162" fmla="*/ 502460 h 3124200"/>
              <a:gd name="connsiteX163" fmla="*/ 731098 w 3124200"/>
              <a:gd name="connsiteY163" fmla="*/ 435153 h 3124200"/>
              <a:gd name="connsiteX164" fmla="*/ 649522 w 3124200"/>
              <a:gd name="connsiteY164" fmla="*/ 502460 h 3124200"/>
              <a:gd name="connsiteX165" fmla="*/ 797274 w 3124200"/>
              <a:gd name="connsiteY165" fmla="*/ 661697 h 3124200"/>
              <a:gd name="connsiteX166" fmla="*/ 853773 w 3124200"/>
              <a:gd name="connsiteY166" fmla="*/ 615082 h 3124200"/>
              <a:gd name="connsiteX167" fmla="*/ 909167 w 3124200"/>
              <a:gd name="connsiteY167" fmla="*/ 325597 h 3124200"/>
              <a:gd name="connsiteX168" fmla="*/ 816149 w 3124200"/>
              <a:gd name="connsiteY168" fmla="*/ 376085 h 3124200"/>
              <a:gd name="connsiteX169" fmla="*/ 938389 w 3124200"/>
              <a:gd name="connsiteY169" fmla="*/ 555379 h 3124200"/>
              <a:gd name="connsiteX170" fmla="*/ 1002949 w 3124200"/>
              <a:gd name="connsiteY170" fmla="*/ 520337 h 3124200"/>
              <a:gd name="connsiteX171" fmla="*/ 2215032 w 3124200"/>
              <a:gd name="connsiteY171" fmla="*/ 325595 h 3124200"/>
              <a:gd name="connsiteX172" fmla="*/ 2122169 w 3124200"/>
              <a:gd name="connsiteY172" fmla="*/ 518427 h 3124200"/>
              <a:gd name="connsiteX173" fmla="*/ 2187009 w 3124200"/>
              <a:gd name="connsiteY173" fmla="*/ 553621 h 3124200"/>
              <a:gd name="connsiteX174" fmla="*/ 2308052 w 3124200"/>
              <a:gd name="connsiteY174" fmla="*/ 376085 h 3124200"/>
              <a:gd name="connsiteX175" fmla="*/ 2023632 w 3124200"/>
              <a:gd name="connsiteY175" fmla="*/ 241500 h 3124200"/>
              <a:gd name="connsiteX176" fmla="*/ 1960641 w 3124200"/>
              <a:gd name="connsiteY176" fmla="*/ 445712 h 3124200"/>
              <a:gd name="connsiteX177" fmla="*/ 2025021 w 3124200"/>
              <a:gd name="connsiteY177" fmla="*/ 465698 h 3124200"/>
              <a:gd name="connsiteX178" fmla="*/ 2031060 w 3124200"/>
              <a:gd name="connsiteY178" fmla="*/ 468975 h 3124200"/>
              <a:gd name="connsiteX179" fmla="*/ 2123922 w 3124200"/>
              <a:gd name="connsiteY179" fmla="*/ 276143 h 3124200"/>
              <a:gd name="connsiteX180" fmla="*/ 2108810 w 3124200"/>
              <a:gd name="connsiteY180" fmla="*/ 267940 h 3124200"/>
              <a:gd name="connsiteX181" fmla="*/ 1100569 w 3124200"/>
              <a:gd name="connsiteY181" fmla="*/ 241500 h 3124200"/>
              <a:gd name="connsiteX182" fmla="*/ 1015392 w 3124200"/>
              <a:gd name="connsiteY182" fmla="*/ 267940 h 3124200"/>
              <a:gd name="connsiteX183" fmla="*/ 1000278 w 3124200"/>
              <a:gd name="connsiteY183" fmla="*/ 276143 h 3124200"/>
              <a:gd name="connsiteX184" fmla="*/ 1094061 w 3124200"/>
              <a:gd name="connsiteY184" fmla="*/ 470884 h 3124200"/>
              <a:gd name="connsiteX185" fmla="*/ 1103616 w 3124200"/>
              <a:gd name="connsiteY185" fmla="*/ 465698 h 3124200"/>
              <a:gd name="connsiteX186" fmla="*/ 1163949 w 3124200"/>
              <a:gd name="connsiteY186" fmla="*/ 446969 h 3124200"/>
              <a:gd name="connsiteX187" fmla="*/ 1822381 w 3124200"/>
              <a:gd name="connsiteY187" fmla="*/ 182623 h 3124200"/>
              <a:gd name="connsiteX188" fmla="*/ 1790301 w 3124200"/>
              <a:gd name="connsiteY188" fmla="*/ 395466 h 3124200"/>
              <a:gd name="connsiteX189" fmla="*/ 1802852 w 3124200"/>
              <a:gd name="connsiteY189" fmla="*/ 396731 h 3124200"/>
              <a:gd name="connsiteX190" fmla="*/ 1861751 w 3124200"/>
              <a:gd name="connsiteY190" fmla="*/ 415015 h 3124200"/>
              <a:gd name="connsiteX191" fmla="*/ 1924742 w 3124200"/>
              <a:gd name="connsiteY191" fmla="*/ 210803 h 3124200"/>
              <a:gd name="connsiteX192" fmla="*/ 1845164 w 3124200"/>
              <a:gd name="connsiteY192" fmla="*/ 186100 h 3124200"/>
              <a:gd name="connsiteX193" fmla="*/ 1301819 w 3124200"/>
              <a:gd name="connsiteY193" fmla="*/ 182623 h 3124200"/>
              <a:gd name="connsiteX194" fmla="*/ 1279038 w 3124200"/>
              <a:gd name="connsiteY194" fmla="*/ 186100 h 3124200"/>
              <a:gd name="connsiteX195" fmla="*/ 1199459 w 3124200"/>
              <a:gd name="connsiteY195" fmla="*/ 210803 h 3124200"/>
              <a:gd name="connsiteX196" fmla="*/ 1262837 w 3124200"/>
              <a:gd name="connsiteY196" fmla="*/ 416272 h 3124200"/>
              <a:gd name="connsiteX197" fmla="*/ 1325785 w 3124200"/>
              <a:gd name="connsiteY197" fmla="*/ 396731 h 3124200"/>
              <a:gd name="connsiteX198" fmla="*/ 1333968 w 3124200"/>
              <a:gd name="connsiteY198" fmla="*/ 395908 h 3124200"/>
              <a:gd name="connsiteX199" fmla="*/ 1613874 w 3124200"/>
              <a:gd name="connsiteY199" fmla="*/ 160179 h 3124200"/>
              <a:gd name="connsiteX200" fmla="*/ 1613874 w 3124200"/>
              <a:gd name="connsiteY200" fmla="*/ 377682 h 3124200"/>
              <a:gd name="connsiteX201" fmla="*/ 1687152 w 3124200"/>
              <a:gd name="connsiteY201" fmla="*/ 385069 h 3124200"/>
              <a:gd name="connsiteX202" fmla="*/ 1720021 w 3124200"/>
              <a:gd name="connsiteY202" fmla="*/ 167001 h 3124200"/>
              <a:gd name="connsiteX203" fmla="*/ 1705707 w 3124200"/>
              <a:gd name="connsiteY203" fmla="*/ 164816 h 3124200"/>
              <a:gd name="connsiteX204" fmla="*/ 1510328 w 3124200"/>
              <a:gd name="connsiteY204" fmla="*/ 160179 h 3124200"/>
              <a:gd name="connsiteX205" fmla="*/ 1418495 w 3124200"/>
              <a:gd name="connsiteY205" fmla="*/ 164816 h 3124200"/>
              <a:gd name="connsiteX206" fmla="*/ 1404181 w 3124200"/>
              <a:gd name="connsiteY206" fmla="*/ 167001 h 3124200"/>
              <a:gd name="connsiteX207" fmla="*/ 1437115 w 3124200"/>
              <a:gd name="connsiteY207" fmla="*/ 385509 h 3124200"/>
              <a:gd name="connsiteX208" fmla="*/ 1510328 w 3124200"/>
              <a:gd name="connsiteY208" fmla="*/ 378129 h 3124200"/>
              <a:gd name="connsiteX209" fmla="*/ 1562100 w 3124200"/>
              <a:gd name="connsiteY209" fmla="*/ 0 h 3124200"/>
              <a:gd name="connsiteX210" fmla="*/ 3124200 w 3124200"/>
              <a:gd name="connsiteY210" fmla="*/ 1562100 h 3124200"/>
              <a:gd name="connsiteX211" fmla="*/ 1562100 w 3124200"/>
              <a:gd name="connsiteY211" fmla="*/ 3124200 h 3124200"/>
              <a:gd name="connsiteX212" fmla="*/ 0 w 3124200"/>
              <a:gd name="connsiteY212" fmla="*/ 1562100 h 3124200"/>
              <a:gd name="connsiteX213" fmla="*/ 1562100 w 3124200"/>
              <a:gd name="connsiteY213" fmla="*/ 0 h 312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</a:cxnLst>
            <a:rect l="l" t="t" r="r" b="b"/>
            <a:pathLst>
              <a:path w="3124200" h="3124200">
                <a:moveTo>
                  <a:pt x="1685420" y="2727636"/>
                </a:moveTo>
                <a:lnTo>
                  <a:pt x="1613874" y="2734849"/>
                </a:lnTo>
                <a:lnTo>
                  <a:pt x="1613874" y="2964021"/>
                </a:lnTo>
                <a:lnTo>
                  <a:pt x="1705707" y="2959383"/>
                </a:lnTo>
                <a:lnTo>
                  <a:pt x="1720021" y="2957200"/>
                </a:lnTo>
                <a:close/>
                <a:moveTo>
                  <a:pt x="1438849" y="2727196"/>
                </a:moveTo>
                <a:lnTo>
                  <a:pt x="1404181" y="2957200"/>
                </a:lnTo>
                <a:lnTo>
                  <a:pt x="1418495" y="2959383"/>
                </a:lnTo>
                <a:lnTo>
                  <a:pt x="1510328" y="2964021"/>
                </a:lnTo>
                <a:lnTo>
                  <a:pt x="1510328" y="2734402"/>
                </a:lnTo>
                <a:close/>
                <a:moveTo>
                  <a:pt x="1858464" y="2698534"/>
                </a:moveTo>
                <a:lnTo>
                  <a:pt x="1802852" y="2715797"/>
                </a:lnTo>
                <a:lnTo>
                  <a:pt x="1788567" y="2717238"/>
                </a:lnTo>
                <a:lnTo>
                  <a:pt x="1822381" y="2941578"/>
                </a:lnTo>
                <a:lnTo>
                  <a:pt x="1845164" y="2938100"/>
                </a:lnTo>
                <a:lnTo>
                  <a:pt x="1924742" y="2913397"/>
                </a:lnTo>
                <a:close/>
                <a:moveTo>
                  <a:pt x="1266126" y="2697278"/>
                </a:moveTo>
                <a:lnTo>
                  <a:pt x="1199461" y="2913397"/>
                </a:lnTo>
                <a:lnTo>
                  <a:pt x="1279038" y="2938100"/>
                </a:lnTo>
                <a:lnTo>
                  <a:pt x="1301821" y="2941578"/>
                </a:lnTo>
                <a:lnTo>
                  <a:pt x="1335700" y="2716797"/>
                </a:lnTo>
                <a:lnTo>
                  <a:pt x="1325785" y="2715797"/>
                </a:lnTo>
                <a:close/>
                <a:moveTo>
                  <a:pt x="2026605" y="2645972"/>
                </a:moveTo>
                <a:lnTo>
                  <a:pt x="2025021" y="2646833"/>
                </a:lnTo>
                <a:lnTo>
                  <a:pt x="1957356" y="2667837"/>
                </a:lnTo>
                <a:lnTo>
                  <a:pt x="2023632" y="2882701"/>
                </a:lnTo>
                <a:lnTo>
                  <a:pt x="2108810" y="2856260"/>
                </a:lnTo>
                <a:lnTo>
                  <a:pt x="2123924" y="2848057"/>
                </a:lnTo>
                <a:close/>
                <a:moveTo>
                  <a:pt x="1098516" y="2644064"/>
                </a:moveTo>
                <a:lnTo>
                  <a:pt x="1000278" y="2848057"/>
                </a:lnTo>
                <a:lnTo>
                  <a:pt x="1015392" y="2856260"/>
                </a:lnTo>
                <a:lnTo>
                  <a:pt x="1100569" y="2882701"/>
                </a:lnTo>
                <a:lnTo>
                  <a:pt x="1167234" y="2666580"/>
                </a:lnTo>
                <a:lnTo>
                  <a:pt x="1103616" y="2646833"/>
                </a:lnTo>
                <a:close/>
                <a:moveTo>
                  <a:pt x="2181202" y="2562061"/>
                </a:moveTo>
                <a:lnTo>
                  <a:pt x="2117714" y="2596521"/>
                </a:lnTo>
                <a:lnTo>
                  <a:pt x="2215034" y="2798604"/>
                </a:lnTo>
                <a:lnTo>
                  <a:pt x="2308052" y="2748115"/>
                </a:lnTo>
                <a:close/>
                <a:moveTo>
                  <a:pt x="944196" y="2560302"/>
                </a:moveTo>
                <a:lnTo>
                  <a:pt x="816149" y="2748115"/>
                </a:lnTo>
                <a:lnTo>
                  <a:pt x="909169" y="2798604"/>
                </a:lnTo>
                <a:lnTo>
                  <a:pt x="1007406" y="2594612"/>
                </a:lnTo>
                <a:close/>
                <a:moveTo>
                  <a:pt x="2322717" y="2457966"/>
                </a:moveTo>
                <a:lnTo>
                  <a:pt x="2266933" y="2503992"/>
                </a:lnTo>
                <a:lnTo>
                  <a:pt x="2393102" y="2689047"/>
                </a:lnTo>
                <a:lnTo>
                  <a:pt x="2474679" y="2621741"/>
                </a:lnTo>
                <a:close/>
                <a:moveTo>
                  <a:pt x="803407" y="2455893"/>
                </a:moveTo>
                <a:lnTo>
                  <a:pt x="649524" y="2621741"/>
                </a:lnTo>
                <a:lnTo>
                  <a:pt x="731100" y="2689047"/>
                </a:lnTo>
                <a:lnTo>
                  <a:pt x="858866" y="2501650"/>
                </a:lnTo>
                <a:close/>
                <a:moveTo>
                  <a:pt x="2448848" y="2335477"/>
                </a:moveTo>
                <a:lnTo>
                  <a:pt x="2402472" y="2391685"/>
                </a:lnTo>
                <a:lnTo>
                  <a:pt x="2554682" y="2555731"/>
                </a:lnTo>
                <a:lnTo>
                  <a:pt x="2555257" y="2555256"/>
                </a:lnTo>
                <a:lnTo>
                  <a:pt x="2622399" y="2473880"/>
                </a:lnTo>
                <a:close/>
                <a:moveTo>
                  <a:pt x="678028" y="2333343"/>
                </a:moveTo>
                <a:lnTo>
                  <a:pt x="501802" y="2473880"/>
                </a:lnTo>
                <a:lnTo>
                  <a:pt x="568943" y="2555256"/>
                </a:lnTo>
                <a:lnTo>
                  <a:pt x="569520" y="2555732"/>
                </a:lnTo>
                <a:lnTo>
                  <a:pt x="724078" y="2389156"/>
                </a:lnTo>
                <a:close/>
                <a:moveTo>
                  <a:pt x="2557424" y="2196532"/>
                </a:moveTo>
                <a:lnTo>
                  <a:pt x="2545763" y="2218015"/>
                </a:lnTo>
                <a:lnTo>
                  <a:pt x="2514755" y="2255596"/>
                </a:lnTo>
                <a:lnTo>
                  <a:pt x="2688307" y="2393998"/>
                </a:lnTo>
                <a:lnTo>
                  <a:pt x="2726764" y="2347388"/>
                </a:lnTo>
                <a:lnTo>
                  <a:pt x="2748703" y="2306967"/>
                </a:lnTo>
                <a:close/>
                <a:moveTo>
                  <a:pt x="570154" y="2194582"/>
                </a:moveTo>
                <a:lnTo>
                  <a:pt x="375497" y="2306967"/>
                </a:lnTo>
                <a:lnTo>
                  <a:pt x="397436" y="2347388"/>
                </a:lnTo>
                <a:lnTo>
                  <a:pt x="435895" y="2394000"/>
                </a:lnTo>
                <a:lnTo>
                  <a:pt x="612122" y="2253463"/>
                </a:lnTo>
                <a:lnTo>
                  <a:pt x="582874" y="2218015"/>
                </a:lnTo>
                <a:close/>
                <a:moveTo>
                  <a:pt x="2641626" y="2041400"/>
                </a:moveTo>
                <a:lnTo>
                  <a:pt x="2606836" y="2105496"/>
                </a:lnTo>
                <a:lnTo>
                  <a:pt x="2798116" y="2215932"/>
                </a:lnTo>
                <a:lnTo>
                  <a:pt x="2848730" y="2122682"/>
                </a:lnTo>
                <a:close/>
                <a:moveTo>
                  <a:pt x="486231" y="2039965"/>
                </a:moveTo>
                <a:lnTo>
                  <a:pt x="275470" y="2122682"/>
                </a:lnTo>
                <a:lnTo>
                  <a:pt x="326085" y="2215932"/>
                </a:lnTo>
                <a:lnTo>
                  <a:pt x="520743" y="2103547"/>
                </a:lnTo>
                <a:close/>
                <a:moveTo>
                  <a:pt x="2699049" y="1874705"/>
                </a:moveTo>
                <a:lnTo>
                  <a:pt x="2677466" y="1944231"/>
                </a:lnTo>
                <a:lnTo>
                  <a:pt x="2882383" y="2024654"/>
                </a:lnTo>
                <a:lnTo>
                  <a:pt x="2913722" y="1923702"/>
                </a:lnTo>
                <a:close/>
                <a:moveTo>
                  <a:pt x="429294" y="1873761"/>
                </a:moveTo>
                <a:lnTo>
                  <a:pt x="210480" y="1923704"/>
                </a:lnTo>
                <a:lnTo>
                  <a:pt x="241817" y="2024654"/>
                </a:lnTo>
                <a:lnTo>
                  <a:pt x="450688" y="1942679"/>
                </a:lnTo>
                <a:close/>
                <a:moveTo>
                  <a:pt x="2733231" y="1701781"/>
                </a:moveTo>
                <a:lnTo>
                  <a:pt x="2725888" y="1774624"/>
                </a:lnTo>
                <a:lnTo>
                  <a:pt x="2941360" y="1823803"/>
                </a:lnTo>
                <a:lnTo>
                  <a:pt x="2957420" y="1718583"/>
                </a:lnTo>
                <a:close/>
                <a:moveTo>
                  <a:pt x="395374" y="1701453"/>
                </a:moveTo>
                <a:lnTo>
                  <a:pt x="166782" y="1718583"/>
                </a:lnTo>
                <a:lnTo>
                  <a:pt x="182840" y="1823803"/>
                </a:lnTo>
                <a:lnTo>
                  <a:pt x="402650" y="1773634"/>
                </a:lnTo>
                <a:close/>
                <a:moveTo>
                  <a:pt x="2963952" y="1508964"/>
                </a:moveTo>
                <a:lnTo>
                  <a:pt x="2744788" y="1525388"/>
                </a:lnTo>
                <a:lnTo>
                  <a:pt x="2747900" y="1556264"/>
                </a:lnTo>
                <a:lnTo>
                  <a:pt x="2743619" y="1598726"/>
                </a:lnTo>
                <a:lnTo>
                  <a:pt x="2963952" y="1615236"/>
                </a:lnTo>
                <a:lnTo>
                  <a:pt x="2966636" y="1562099"/>
                </a:lnTo>
                <a:close/>
                <a:moveTo>
                  <a:pt x="160248" y="1508964"/>
                </a:moveTo>
                <a:lnTo>
                  <a:pt x="157564" y="1562099"/>
                </a:lnTo>
                <a:lnTo>
                  <a:pt x="160248" y="1615236"/>
                </a:lnTo>
                <a:lnTo>
                  <a:pt x="384984" y="1598395"/>
                </a:lnTo>
                <a:lnTo>
                  <a:pt x="380737" y="1556264"/>
                </a:lnTo>
                <a:lnTo>
                  <a:pt x="383816" y="1525718"/>
                </a:lnTo>
                <a:close/>
                <a:moveTo>
                  <a:pt x="2941360" y="1300397"/>
                </a:moveTo>
                <a:lnTo>
                  <a:pt x="2727038" y="1349315"/>
                </a:lnTo>
                <a:lnTo>
                  <a:pt x="2734398" y="1422330"/>
                </a:lnTo>
                <a:lnTo>
                  <a:pt x="2957420" y="1405618"/>
                </a:lnTo>
                <a:close/>
                <a:moveTo>
                  <a:pt x="182840" y="1300397"/>
                </a:moveTo>
                <a:lnTo>
                  <a:pt x="166782" y="1405618"/>
                </a:lnTo>
                <a:lnTo>
                  <a:pt x="394206" y="1422660"/>
                </a:lnTo>
                <a:lnTo>
                  <a:pt x="401500" y="1350305"/>
                </a:lnTo>
                <a:close/>
                <a:moveTo>
                  <a:pt x="2882383" y="1099544"/>
                </a:moveTo>
                <a:lnTo>
                  <a:pt x="2680697" y="1178702"/>
                </a:lnTo>
                <a:lnTo>
                  <a:pt x="2702432" y="1248722"/>
                </a:lnTo>
                <a:lnTo>
                  <a:pt x="2913722" y="1200497"/>
                </a:lnTo>
                <a:close/>
                <a:moveTo>
                  <a:pt x="241817" y="1099544"/>
                </a:moveTo>
                <a:lnTo>
                  <a:pt x="210478" y="1200499"/>
                </a:lnTo>
                <a:lnTo>
                  <a:pt x="425911" y="1249670"/>
                </a:lnTo>
                <a:lnTo>
                  <a:pt x="447459" y="1180253"/>
                </a:lnTo>
                <a:close/>
                <a:moveTo>
                  <a:pt x="2798117" y="908269"/>
                </a:moveTo>
                <a:lnTo>
                  <a:pt x="2611660" y="1015920"/>
                </a:lnTo>
                <a:lnTo>
                  <a:pt x="2646849" y="1080751"/>
                </a:lnTo>
                <a:lnTo>
                  <a:pt x="2848730" y="1001517"/>
                </a:lnTo>
                <a:close/>
                <a:moveTo>
                  <a:pt x="326085" y="908269"/>
                </a:moveTo>
                <a:lnTo>
                  <a:pt x="275470" y="1001519"/>
                </a:lnTo>
                <a:lnTo>
                  <a:pt x="481009" y="1082186"/>
                </a:lnTo>
                <a:lnTo>
                  <a:pt x="515919" y="1017869"/>
                </a:lnTo>
                <a:close/>
                <a:moveTo>
                  <a:pt x="2688307" y="730200"/>
                </a:moveTo>
                <a:lnTo>
                  <a:pt x="2520563" y="863971"/>
                </a:lnTo>
                <a:lnTo>
                  <a:pt x="2545763" y="894514"/>
                </a:lnTo>
                <a:lnTo>
                  <a:pt x="2562248" y="924885"/>
                </a:lnTo>
                <a:lnTo>
                  <a:pt x="2748705" y="817233"/>
                </a:lnTo>
                <a:lnTo>
                  <a:pt x="2726764" y="776810"/>
                </a:lnTo>
                <a:close/>
                <a:moveTo>
                  <a:pt x="435893" y="730200"/>
                </a:moveTo>
                <a:lnTo>
                  <a:pt x="397436" y="776810"/>
                </a:lnTo>
                <a:lnTo>
                  <a:pt x="375496" y="817233"/>
                </a:lnTo>
                <a:lnTo>
                  <a:pt x="565332" y="926834"/>
                </a:lnTo>
                <a:lnTo>
                  <a:pt x="582874" y="894514"/>
                </a:lnTo>
                <a:lnTo>
                  <a:pt x="606313" y="866106"/>
                </a:lnTo>
                <a:close/>
                <a:moveTo>
                  <a:pt x="569518" y="568470"/>
                </a:moveTo>
                <a:lnTo>
                  <a:pt x="568943" y="568943"/>
                </a:lnTo>
                <a:lnTo>
                  <a:pt x="501802" y="650321"/>
                </a:lnTo>
                <a:lnTo>
                  <a:pt x="672221" y="786227"/>
                </a:lnTo>
                <a:lnTo>
                  <a:pt x="718982" y="729553"/>
                </a:lnTo>
                <a:close/>
                <a:moveTo>
                  <a:pt x="2554682" y="568468"/>
                </a:moveTo>
                <a:lnTo>
                  <a:pt x="2407567" y="727021"/>
                </a:lnTo>
                <a:lnTo>
                  <a:pt x="2454655" y="784092"/>
                </a:lnTo>
                <a:lnTo>
                  <a:pt x="2622401" y="650321"/>
                </a:lnTo>
                <a:lnTo>
                  <a:pt x="2555257" y="568943"/>
                </a:lnTo>
                <a:close/>
                <a:moveTo>
                  <a:pt x="1562100" y="528637"/>
                </a:moveTo>
                <a:cubicBezTo>
                  <a:pt x="991334" y="528637"/>
                  <a:pt x="528637" y="991334"/>
                  <a:pt x="528637" y="1562100"/>
                </a:cubicBezTo>
                <a:cubicBezTo>
                  <a:pt x="528637" y="2132866"/>
                  <a:pt x="991334" y="2595563"/>
                  <a:pt x="1562100" y="2595563"/>
                </a:cubicBezTo>
                <a:cubicBezTo>
                  <a:pt x="2132866" y="2595563"/>
                  <a:pt x="2595563" y="2132866"/>
                  <a:pt x="2595563" y="1562100"/>
                </a:cubicBezTo>
                <a:cubicBezTo>
                  <a:pt x="2595563" y="991334"/>
                  <a:pt x="2132866" y="528637"/>
                  <a:pt x="1562100" y="528637"/>
                </a:cubicBezTo>
                <a:close/>
                <a:moveTo>
                  <a:pt x="2393102" y="435153"/>
                </a:moveTo>
                <a:lnTo>
                  <a:pt x="2272026" y="612739"/>
                </a:lnTo>
                <a:lnTo>
                  <a:pt x="2328850" y="659624"/>
                </a:lnTo>
                <a:lnTo>
                  <a:pt x="2474679" y="502460"/>
                </a:lnTo>
                <a:close/>
                <a:moveTo>
                  <a:pt x="731098" y="435153"/>
                </a:moveTo>
                <a:lnTo>
                  <a:pt x="649522" y="502460"/>
                </a:lnTo>
                <a:lnTo>
                  <a:pt x="797274" y="661697"/>
                </a:lnTo>
                <a:lnTo>
                  <a:pt x="853773" y="615082"/>
                </a:lnTo>
                <a:close/>
                <a:moveTo>
                  <a:pt x="909167" y="325597"/>
                </a:moveTo>
                <a:lnTo>
                  <a:pt x="816149" y="376085"/>
                </a:lnTo>
                <a:lnTo>
                  <a:pt x="938389" y="555379"/>
                </a:lnTo>
                <a:lnTo>
                  <a:pt x="1002949" y="520337"/>
                </a:lnTo>
                <a:close/>
                <a:moveTo>
                  <a:pt x="2215032" y="325595"/>
                </a:moveTo>
                <a:lnTo>
                  <a:pt x="2122169" y="518427"/>
                </a:lnTo>
                <a:lnTo>
                  <a:pt x="2187009" y="553621"/>
                </a:lnTo>
                <a:lnTo>
                  <a:pt x="2308052" y="376085"/>
                </a:lnTo>
                <a:close/>
                <a:moveTo>
                  <a:pt x="2023632" y="241500"/>
                </a:moveTo>
                <a:lnTo>
                  <a:pt x="1960641" y="445712"/>
                </a:lnTo>
                <a:lnTo>
                  <a:pt x="2025021" y="465698"/>
                </a:lnTo>
                <a:lnTo>
                  <a:pt x="2031060" y="468975"/>
                </a:lnTo>
                <a:lnTo>
                  <a:pt x="2123922" y="276143"/>
                </a:lnTo>
                <a:lnTo>
                  <a:pt x="2108810" y="267940"/>
                </a:lnTo>
                <a:close/>
                <a:moveTo>
                  <a:pt x="1100569" y="241500"/>
                </a:moveTo>
                <a:lnTo>
                  <a:pt x="1015392" y="267940"/>
                </a:lnTo>
                <a:lnTo>
                  <a:pt x="1000278" y="276143"/>
                </a:lnTo>
                <a:lnTo>
                  <a:pt x="1094061" y="470884"/>
                </a:lnTo>
                <a:lnTo>
                  <a:pt x="1103616" y="465698"/>
                </a:lnTo>
                <a:lnTo>
                  <a:pt x="1163949" y="446969"/>
                </a:lnTo>
                <a:close/>
                <a:moveTo>
                  <a:pt x="1822381" y="182623"/>
                </a:moveTo>
                <a:lnTo>
                  <a:pt x="1790301" y="395466"/>
                </a:lnTo>
                <a:lnTo>
                  <a:pt x="1802852" y="396731"/>
                </a:lnTo>
                <a:lnTo>
                  <a:pt x="1861751" y="415015"/>
                </a:lnTo>
                <a:lnTo>
                  <a:pt x="1924742" y="210803"/>
                </a:lnTo>
                <a:lnTo>
                  <a:pt x="1845164" y="186100"/>
                </a:lnTo>
                <a:close/>
                <a:moveTo>
                  <a:pt x="1301819" y="182623"/>
                </a:moveTo>
                <a:lnTo>
                  <a:pt x="1279038" y="186100"/>
                </a:lnTo>
                <a:lnTo>
                  <a:pt x="1199459" y="210803"/>
                </a:lnTo>
                <a:lnTo>
                  <a:pt x="1262837" y="416272"/>
                </a:lnTo>
                <a:lnTo>
                  <a:pt x="1325785" y="396731"/>
                </a:lnTo>
                <a:lnTo>
                  <a:pt x="1333968" y="395908"/>
                </a:lnTo>
                <a:close/>
                <a:moveTo>
                  <a:pt x="1613874" y="160179"/>
                </a:moveTo>
                <a:lnTo>
                  <a:pt x="1613874" y="377682"/>
                </a:lnTo>
                <a:lnTo>
                  <a:pt x="1687152" y="385069"/>
                </a:lnTo>
                <a:lnTo>
                  <a:pt x="1720021" y="167001"/>
                </a:lnTo>
                <a:lnTo>
                  <a:pt x="1705707" y="164816"/>
                </a:lnTo>
                <a:close/>
                <a:moveTo>
                  <a:pt x="1510328" y="160179"/>
                </a:moveTo>
                <a:lnTo>
                  <a:pt x="1418495" y="164816"/>
                </a:lnTo>
                <a:lnTo>
                  <a:pt x="1404181" y="167001"/>
                </a:lnTo>
                <a:lnTo>
                  <a:pt x="1437115" y="385509"/>
                </a:lnTo>
                <a:lnTo>
                  <a:pt x="1510328" y="378129"/>
                </a:lnTo>
                <a:close/>
                <a:moveTo>
                  <a:pt x="1562100" y="0"/>
                </a:moveTo>
                <a:cubicBezTo>
                  <a:pt x="2424824" y="0"/>
                  <a:pt x="3124200" y="699376"/>
                  <a:pt x="3124200" y="1562100"/>
                </a:cubicBezTo>
                <a:cubicBezTo>
                  <a:pt x="3124200" y="2424824"/>
                  <a:pt x="2424824" y="3124200"/>
                  <a:pt x="1562100" y="3124200"/>
                </a:cubicBezTo>
                <a:cubicBezTo>
                  <a:pt x="699376" y="3124200"/>
                  <a:pt x="0" y="2424824"/>
                  <a:pt x="0" y="1562100"/>
                </a:cubicBezTo>
                <a:cubicBezTo>
                  <a:pt x="0" y="699376"/>
                  <a:pt x="699376" y="0"/>
                  <a:pt x="15621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 flipV="1">
            <a:off x="4696657" y="1888954"/>
            <a:ext cx="2742926" cy="2742926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椭圆 23"/>
          <p:cNvSpPr/>
          <p:nvPr/>
        </p:nvSpPr>
        <p:spPr>
          <a:xfrm rot="10800000" flipV="1">
            <a:off x="4206847" y="1399145"/>
            <a:ext cx="3722544" cy="3722544"/>
          </a:xfrm>
          <a:prstGeom prst="ellipse">
            <a:avLst/>
          </a:prstGeom>
          <a:noFill/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7130768" y="1690906"/>
            <a:ext cx="308457" cy="308457"/>
            <a:chOff x="7714364" y="1519458"/>
            <a:chExt cx="424010" cy="424010"/>
          </a:xfrm>
        </p:grpSpPr>
        <p:sp>
          <p:nvSpPr>
            <p:cNvPr id="31" name="椭圆 30"/>
            <p:cNvSpPr/>
            <p:nvPr/>
          </p:nvSpPr>
          <p:spPr>
            <a:xfrm>
              <a:off x="7714364" y="1519458"/>
              <a:ext cx="424010" cy="424010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7823906" y="1629000"/>
              <a:ext cx="204926" cy="204926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5035914" y="1458719"/>
            <a:ext cx="308457" cy="308457"/>
            <a:chOff x="7714364" y="1519458"/>
            <a:chExt cx="424010" cy="424010"/>
          </a:xfrm>
        </p:grpSpPr>
        <p:sp>
          <p:nvSpPr>
            <p:cNvPr id="34" name="椭圆 33"/>
            <p:cNvSpPr/>
            <p:nvPr/>
          </p:nvSpPr>
          <p:spPr>
            <a:xfrm>
              <a:off x="7714364" y="1519458"/>
              <a:ext cx="424010" cy="424010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>
              <a:off x="7823906" y="1629000"/>
              <a:ext cx="204926" cy="204926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7810680" y="3426094"/>
            <a:ext cx="308457" cy="308457"/>
            <a:chOff x="7714364" y="1519458"/>
            <a:chExt cx="424010" cy="424010"/>
          </a:xfrm>
        </p:grpSpPr>
        <p:sp>
          <p:nvSpPr>
            <p:cNvPr id="37" name="椭圆 36"/>
            <p:cNvSpPr/>
            <p:nvPr/>
          </p:nvSpPr>
          <p:spPr>
            <a:xfrm>
              <a:off x="7714364" y="1519458"/>
              <a:ext cx="424010" cy="424010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7823906" y="1629000"/>
              <a:ext cx="204926" cy="204926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6276556" y="4973345"/>
            <a:ext cx="308457" cy="308457"/>
            <a:chOff x="7714364" y="1519458"/>
            <a:chExt cx="424010" cy="424010"/>
          </a:xfrm>
        </p:grpSpPr>
        <p:sp>
          <p:nvSpPr>
            <p:cNvPr id="40" name="椭圆 39"/>
            <p:cNvSpPr/>
            <p:nvPr/>
          </p:nvSpPr>
          <p:spPr>
            <a:xfrm>
              <a:off x="7714364" y="1519458"/>
              <a:ext cx="424010" cy="424010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1" name="椭圆 40"/>
            <p:cNvSpPr/>
            <p:nvPr/>
          </p:nvSpPr>
          <p:spPr>
            <a:xfrm>
              <a:off x="7823906" y="1629000"/>
              <a:ext cx="204926" cy="204926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61" name="文本框 60"/>
          <p:cNvSpPr txBox="1"/>
          <p:nvPr/>
        </p:nvSpPr>
        <p:spPr>
          <a:xfrm>
            <a:off x="5433746" y="2753483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69850" prstMaterial="metal">
              <a:bevelB w="38100" h="38100"/>
            </a:sp3d>
          </a:bodyPr>
          <a:lstStyle>
            <a:defPPr>
              <a:defRPr lang="zh-CN"/>
            </a:defPPr>
            <a:lvl1pPr algn="ctr">
              <a:defRPr sz="7200">
                <a:ln w="12700">
                  <a:solidFill>
                    <a:schemeClr val="accent3">
                      <a:lumMod val="50000"/>
                    </a:schemeClr>
                  </a:solidFill>
                </a:ln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+mj-lt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zh-CN" altLang="en-US" sz="4000" dirty="0">
                <a:ln w="2540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00B0F0"/>
                      </a:gs>
                    </a:gsLst>
                    <a:lin ang="5400000" scaled="1"/>
                  </a:gradFill>
                </a:ln>
                <a:solidFill>
                  <a:schemeClr val="accent2">
                    <a:lumMod val="25000"/>
                    <a:lumOff val="75000"/>
                  </a:schemeClr>
                </a:solidFill>
                <a:effectLst>
                  <a:outerShdw blurRad="38100" dist="25400" dir="5400000" algn="t" rotWithShape="0">
                    <a:prstClr val="black">
                      <a:alpha val="50000"/>
                    </a:prst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目录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5485840" y="3426129"/>
            <a:ext cx="11889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CONTENTS</a:t>
            </a:r>
            <a:endParaRPr lang="zh-CN" altLang="en-US" sz="1400" b="1" dirty="0">
              <a:solidFill>
                <a:schemeClr val="accent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4515737" y="1703265"/>
            <a:ext cx="3104762" cy="3104762"/>
            <a:chOff x="4229098" y="1556361"/>
            <a:chExt cx="3733802" cy="3733802"/>
          </a:xfrm>
        </p:grpSpPr>
        <p:sp>
          <p:nvSpPr>
            <p:cNvPr id="65" name="弧形 64"/>
            <p:cNvSpPr/>
            <p:nvPr/>
          </p:nvSpPr>
          <p:spPr>
            <a:xfrm>
              <a:off x="4301675" y="1634675"/>
              <a:ext cx="3588650" cy="3588650"/>
            </a:xfrm>
            <a:prstGeom prst="arc">
              <a:avLst>
                <a:gd name="adj1" fmla="val 12852548"/>
                <a:gd name="adj2" fmla="val 19665503"/>
              </a:avLst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4229098" y="1556361"/>
              <a:ext cx="3733802" cy="3733802"/>
            </a:xfrm>
            <a:prstGeom prst="ellipse">
              <a:avLst/>
            </a:prstGeom>
            <a:ln w="571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333572" y="1525870"/>
            <a:ext cx="3469094" cy="3469094"/>
            <a:chOff x="4010025" y="1343025"/>
            <a:chExt cx="4171950" cy="4171950"/>
          </a:xfrm>
        </p:grpSpPr>
        <p:sp>
          <p:nvSpPr>
            <p:cNvPr id="68" name="弧形 67"/>
            <p:cNvSpPr/>
            <p:nvPr/>
          </p:nvSpPr>
          <p:spPr>
            <a:xfrm>
              <a:off x="4155760" y="1488760"/>
              <a:ext cx="3880480" cy="3880480"/>
            </a:xfrm>
            <a:prstGeom prst="arc">
              <a:avLst>
                <a:gd name="adj1" fmla="val 2137315"/>
                <a:gd name="adj2" fmla="val 14452087"/>
              </a:avLst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4010025" y="1343025"/>
              <a:ext cx="4171950" cy="4171950"/>
            </a:xfrm>
            <a:prstGeom prst="ellipse">
              <a:avLst/>
            </a:prstGeom>
            <a:ln w="762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4171328" y="3654217"/>
            <a:ext cx="308457" cy="308457"/>
            <a:chOff x="7714364" y="1519458"/>
            <a:chExt cx="424010" cy="424010"/>
          </a:xfrm>
        </p:grpSpPr>
        <p:sp>
          <p:nvSpPr>
            <p:cNvPr id="71" name="椭圆 70"/>
            <p:cNvSpPr/>
            <p:nvPr/>
          </p:nvSpPr>
          <p:spPr>
            <a:xfrm>
              <a:off x="7714364" y="1519458"/>
              <a:ext cx="424010" cy="424010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72" name="椭圆 71"/>
            <p:cNvSpPr/>
            <p:nvPr/>
          </p:nvSpPr>
          <p:spPr>
            <a:xfrm>
              <a:off x="7823906" y="1629000"/>
              <a:ext cx="204926" cy="204926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73" name="矩形 72"/>
          <p:cNvSpPr/>
          <p:nvPr/>
        </p:nvSpPr>
        <p:spPr>
          <a:xfrm>
            <a:off x="3390192" y="3962674"/>
            <a:ext cx="512961" cy="400110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结语</a:t>
            </a:r>
          </a:p>
        </p:txBody>
      </p:sp>
      <p:sp>
        <p:nvSpPr>
          <p:cNvPr id="75" name="文本框 74"/>
          <p:cNvSpPr txBox="1"/>
          <p:nvPr/>
        </p:nvSpPr>
        <p:spPr>
          <a:xfrm>
            <a:off x="3290997" y="3494535"/>
            <a:ext cx="6270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FFFF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05</a:t>
            </a:r>
            <a:endParaRPr lang="zh-CN" altLang="en-US" sz="2800" b="1" dirty="0">
              <a:solidFill>
                <a:srgbClr val="FFFF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80" name="组合 79"/>
          <p:cNvGrpSpPr/>
          <p:nvPr/>
        </p:nvGrpSpPr>
        <p:grpSpPr>
          <a:xfrm>
            <a:off x="4002975" y="2985756"/>
            <a:ext cx="4141552" cy="371475"/>
            <a:chOff x="4026278" y="3243262"/>
            <a:chExt cx="4141552" cy="371475"/>
          </a:xfrm>
        </p:grpSpPr>
        <p:sp>
          <p:nvSpPr>
            <p:cNvPr id="81" name="等腰三角形 80"/>
            <p:cNvSpPr/>
            <p:nvPr/>
          </p:nvSpPr>
          <p:spPr>
            <a:xfrm rot="5400000">
              <a:off x="3940553" y="3328987"/>
              <a:ext cx="371475" cy="20002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2" name="等腰三角形 81"/>
            <p:cNvSpPr/>
            <p:nvPr/>
          </p:nvSpPr>
          <p:spPr>
            <a:xfrm rot="16200000" flipH="1">
              <a:off x="7882080" y="3328987"/>
              <a:ext cx="371475" cy="20002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cxnSp>
        <p:nvCxnSpPr>
          <p:cNvPr id="92" name="直接连接符 91"/>
          <p:cNvCxnSpPr/>
          <p:nvPr/>
        </p:nvCxnSpPr>
        <p:spPr>
          <a:xfrm flipH="1">
            <a:off x="6551798" y="7516"/>
            <a:ext cx="1169198" cy="1830043"/>
          </a:xfrm>
          <a:prstGeom prst="line">
            <a:avLst/>
          </a:prstGeom>
          <a:ln w="12700">
            <a:solidFill>
              <a:schemeClr val="accent1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/>
        </p:nvCxnSpPr>
        <p:spPr>
          <a:xfrm flipH="1">
            <a:off x="3648792" y="4844395"/>
            <a:ext cx="1206431" cy="1888331"/>
          </a:xfrm>
          <a:prstGeom prst="line">
            <a:avLst/>
          </a:prstGeom>
          <a:ln w="12700">
            <a:solidFill>
              <a:schemeClr val="accent1"/>
            </a:solidFill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/>
          <p:nvPr/>
        </p:nvCxnSpPr>
        <p:spPr>
          <a:xfrm flipV="1">
            <a:off x="3097558" y="4534853"/>
            <a:ext cx="1369651" cy="2109148"/>
          </a:xfrm>
          <a:prstGeom prst="line">
            <a:avLst/>
          </a:prstGeom>
          <a:noFill/>
          <a:ln w="127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6" name="直接连接符 95"/>
          <p:cNvCxnSpPr/>
          <p:nvPr/>
        </p:nvCxnSpPr>
        <p:spPr>
          <a:xfrm flipH="1">
            <a:off x="7207060" y="620711"/>
            <a:ext cx="644782" cy="1007863"/>
          </a:xfrm>
          <a:prstGeom prst="line">
            <a:avLst/>
          </a:prstGeom>
          <a:noFill/>
          <a:ln w="127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04" name="矩形 103"/>
          <p:cNvSpPr/>
          <p:nvPr/>
        </p:nvSpPr>
        <p:spPr>
          <a:xfrm>
            <a:off x="4178503" y="10103243"/>
            <a:ext cx="5645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endParaRPr lang="zh-CN" altLang="en-US" sz="4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30540DA1-693E-C223-D274-A628C7AC38E3}"/>
              </a:ext>
            </a:extLst>
          </p:cNvPr>
          <p:cNvSpPr/>
          <p:nvPr/>
        </p:nvSpPr>
        <p:spPr>
          <a:xfrm>
            <a:off x="3464271" y="1989913"/>
            <a:ext cx="2698231" cy="703206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项目背景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商业动机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1000" dirty="0">
              <a:solidFill>
                <a:schemeClr val="accent1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1F3E7D1D-E6BD-4BCD-4064-9C634467D4A3}"/>
              </a:ext>
            </a:extLst>
          </p:cNvPr>
          <p:cNvSpPr/>
          <p:nvPr/>
        </p:nvSpPr>
        <p:spPr>
          <a:xfrm>
            <a:off x="3425950" y="4406552"/>
            <a:ext cx="2729423" cy="516745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DEMO</a:t>
            </a:r>
          </a:p>
          <a:p>
            <a:pPr>
              <a:lnSpc>
                <a:spcPct val="120000"/>
              </a:lnSpc>
            </a:pPr>
            <a:endParaRPr lang="zh-CN" altLang="en-US" sz="1200" dirty="0">
              <a:solidFill>
                <a:schemeClr val="accent1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19DA15B0-16B0-0219-2FBA-5C71A1E7B6C0}"/>
              </a:ext>
            </a:extLst>
          </p:cNvPr>
          <p:cNvSpPr txBox="1"/>
          <p:nvPr/>
        </p:nvSpPr>
        <p:spPr>
          <a:xfrm>
            <a:off x="6753017" y="4949337"/>
            <a:ext cx="6270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FFFF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04</a:t>
            </a:r>
            <a:endParaRPr lang="zh-CN" altLang="en-US" sz="2800" b="1" dirty="0">
              <a:solidFill>
                <a:srgbClr val="FFFF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CB085DCE-CD86-3796-08A1-DB637BAD5C96}"/>
              </a:ext>
            </a:extLst>
          </p:cNvPr>
          <p:cNvSpPr/>
          <p:nvPr/>
        </p:nvSpPr>
        <p:spPr>
          <a:xfrm>
            <a:off x="7529451" y="4953910"/>
            <a:ext cx="1168140" cy="400110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Roadmap</a:t>
            </a:r>
            <a:endParaRPr lang="zh-CN" altLang="en-US" sz="2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2379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组合 60"/>
          <p:cNvGrpSpPr/>
          <p:nvPr/>
        </p:nvGrpSpPr>
        <p:grpSpPr>
          <a:xfrm>
            <a:off x="3243485" y="4735626"/>
            <a:ext cx="829518" cy="829518"/>
            <a:chOff x="3229092" y="4818911"/>
            <a:chExt cx="829518" cy="829518"/>
          </a:xfrm>
        </p:grpSpPr>
        <p:sp>
          <p:nvSpPr>
            <p:cNvPr id="68" name="椭圆 67"/>
            <p:cNvSpPr/>
            <p:nvPr/>
          </p:nvSpPr>
          <p:spPr>
            <a:xfrm>
              <a:off x="3229092" y="4818911"/>
              <a:ext cx="829518" cy="829518"/>
            </a:xfrm>
            <a:prstGeom prst="ellipse">
              <a:avLst/>
            </a:prstGeom>
            <a:solidFill>
              <a:schemeClr val="accent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2">
                    <a:lumMod val="20000"/>
                    <a:lumOff val="8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3443268" y="5033087"/>
              <a:ext cx="401166" cy="401166"/>
            </a:xfrm>
            <a:prstGeom prst="ellipse">
              <a:avLst/>
            </a:prstGeom>
            <a:solidFill>
              <a:schemeClr val="accent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2">
                    <a:lumMod val="20000"/>
                    <a:lumOff val="8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cxnSp>
        <p:nvCxnSpPr>
          <p:cNvPr id="89" name="直接连接符 88"/>
          <p:cNvCxnSpPr/>
          <p:nvPr/>
        </p:nvCxnSpPr>
        <p:spPr>
          <a:xfrm flipH="1">
            <a:off x="7050881" y="0"/>
            <a:ext cx="1169198" cy="1830043"/>
          </a:xfrm>
          <a:prstGeom prst="line">
            <a:avLst/>
          </a:prstGeom>
          <a:ln w="12700">
            <a:solidFill>
              <a:schemeClr val="accent1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/>
        </p:nvCxnSpPr>
        <p:spPr>
          <a:xfrm flipH="1">
            <a:off x="3838578" y="4969669"/>
            <a:ext cx="1206431" cy="1888331"/>
          </a:xfrm>
          <a:prstGeom prst="line">
            <a:avLst/>
          </a:prstGeom>
          <a:ln w="12700">
            <a:solidFill>
              <a:schemeClr val="accent1"/>
            </a:solidFill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椭圆 90"/>
          <p:cNvSpPr/>
          <p:nvPr/>
        </p:nvSpPr>
        <p:spPr>
          <a:xfrm>
            <a:off x="3113832" y="446842"/>
            <a:ext cx="5964336" cy="5964316"/>
          </a:xfrm>
          <a:prstGeom prst="ellipse">
            <a:avLst/>
          </a:prstGeom>
          <a:noFill/>
          <a:ln w="12700"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92" name="直接连接符 91"/>
          <p:cNvCxnSpPr/>
          <p:nvPr/>
        </p:nvCxnSpPr>
        <p:spPr>
          <a:xfrm flipV="1">
            <a:off x="3687283" y="4373514"/>
            <a:ext cx="1369651" cy="2109148"/>
          </a:xfrm>
          <a:prstGeom prst="line">
            <a:avLst/>
          </a:prstGeom>
          <a:noFill/>
          <a:ln w="127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" name="直接连接符 92"/>
          <p:cNvCxnSpPr/>
          <p:nvPr/>
        </p:nvCxnSpPr>
        <p:spPr>
          <a:xfrm flipH="1">
            <a:off x="8067818" y="-71504"/>
            <a:ext cx="644782" cy="1007863"/>
          </a:xfrm>
          <a:prstGeom prst="line">
            <a:avLst/>
          </a:prstGeom>
          <a:noFill/>
          <a:ln w="12700"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" name="组合 1"/>
          <p:cNvGrpSpPr/>
          <p:nvPr/>
        </p:nvGrpSpPr>
        <p:grpSpPr>
          <a:xfrm>
            <a:off x="2231345" y="411497"/>
            <a:ext cx="6039554" cy="523220"/>
            <a:chOff x="-223398" y="304122"/>
            <a:chExt cx="6040952" cy="523342"/>
          </a:xfrm>
        </p:grpSpPr>
        <p:sp>
          <p:nvSpPr>
            <p:cNvPr id="35" name="Freeform 514"/>
            <p:cNvSpPr>
              <a:spLocks noEditPoints="1"/>
            </p:cNvSpPr>
            <p:nvPr/>
          </p:nvSpPr>
          <p:spPr bwMode="auto">
            <a:xfrm>
              <a:off x="3642152" y="368237"/>
              <a:ext cx="358333" cy="360040"/>
            </a:xfrm>
            <a:custGeom>
              <a:avLst/>
              <a:gdLst>
                <a:gd name="T0" fmla="*/ 144 w 288"/>
                <a:gd name="T1" fmla="*/ 0 h 289"/>
                <a:gd name="T2" fmla="*/ 0 w 288"/>
                <a:gd name="T3" fmla="*/ 145 h 289"/>
                <a:gd name="T4" fmla="*/ 144 w 288"/>
                <a:gd name="T5" fmla="*/ 289 h 289"/>
                <a:gd name="T6" fmla="*/ 288 w 288"/>
                <a:gd name="T7" fmla="*/ 145 h 289"/>
                <a:gd name="T8" fmla="*/ 144 w 288"/>
                <a:gd name="T9" fmla="*/ 0 h 289"/>
                <a:gd name="T10" fmla="*/ 208 w 288"/>
                <a:gd name="T11" fmla="*/ 148 h 289"/>
                <a:gd name="T12" fmla="*/ 117 w 288"/>
                <a:gd name="T13" fmla="*/ 239 h 289"/>
                <a:gd name="T14" fmla="*/ 114 w 288"/>
                <a:gd name="T15" fmla="*/ 240 h 289"/>
                <a:gd name="T16" fmla="*/ 111 w 288"/>
                <a:gd name="T17" fmla="*/ 239 h 289"/>
                <a:gd name="T18" fmla="*/ 111 w 288"/>
                <a:gd name="T19" fmla="*/ 239 h 289"/>
                <a:gd name="T20" fmla="*/ 110 w 288"/>
                <a:gd name="T21" fmla="*/ 236 h 289"/>
                <a:gd name="T22" fmla="*/ 110 w 288"/>
                <a:gd name="T23" fmla="*/ 192 h 289"/>
                <a:gd name="T24" fmla="*/ 111 w 288"/>
                <a:gd name="T25" fmla="*/ 189 h 289"/>
                <a:gd name="T26" fmla="*/ 155 w 288"/>
                <a:gd name="T27" fmla="*/ 145 h 289"/>
                <a:gd name="T28" fmla="*/ 111 w 288"/>
                <a:gd name="T29" fmla="*/ 101 h 289"/>
                <a:gd name="T30" fmla="*/ 110 w 288"/>
                <a:gd name="T31" fmla="*/ 98 h 289"/>
                <a:gd name="T32" fmla="*/ 110 w 288"/>
                <a:gd name="T33" fmla="*/ 54 h 289"/>
                <a:gd name="T34" fmla="*/ 111 w 288"/>
                <a:gd name="T35" fmla="*/ 51 h 289"/>
                <a:gd name="T36" fmla="*/ 111 w 288"/>
                <a:gd name="T37" fmla="*/ 51 h 289"/>
                <a:gd name="T38" fmla="*/ 117 w 288"/>
                <a:gd name="T39" fmla="*/ 51 h 289"/>
                <a:gd name="T40" fmla="*/ 208 w 288"/>
                <a:gd name="T41" fmla="*/ 142 h 289"/>
                <a:gd name="T42" fmla="*/ 209 w 288"/>
                <a:gd name="T43" fmla="*/ 145 h 289"/>
                <a:gd name="T44" fmla="*/ 208 w 288"/>
                <a:gd name="T45" fmla="*/ 148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8" h="289">
                  <a:moveTo>
                    <a:pt x="144" y="0"/>
                  </a:moveTo>
                  <a:cubicBezTo>
                    <a:pt x="64" y="0"/>
                    <a:pt x="0" y="65"/>
                    <a:pt x="0" y="145"/>
                  </a:cubicBezTo>
                  <a:cubicBezTo>
                    <a:pt x="0" y="224"/>
                    <a:pt x="64" y="289"/>
                    <a:pt x="144" y="289"/>
                  </a:cubicBezTo>
                  <a:cubicBezTo>
                    <a:pt x="224" y="289"/>
                    <a:pt x="288" y="224"/>
                    <a:pt x="288" y="145"/>
                  </a:cubicBezTo>
                  <a:cubicBezTo>
                    <a:pt x="288" y="65"/>
                    <a:pt x="224" y="0"/>
                    <a:pt x="144" y="0"/>
                  </a:cubicBezTo>
                  <a:close/>
                  <a:moveTo>
                    <a:pt x="208" y="148"/>
                  </a:moveTo>
                  <a:cubicBezTo>
                    <a:pt x="117" y="239"/>
                    <a:pt x="117" y="239"/>
                    <a:pt x="117" y="239"/>
                  </a:cubicBezTo>
                  <a:cubicBezTo>
                    <a:pt x="116" y="240"/>
                    <a:pt x="115" y="240"/>
                    <a:pt x="114" y="240"/>
                  </a:cubicBezTo>
                  <a:cubicBezTo>
                    <a:pt x="113" y="240"/>
                    <a:pt x="112" y="240"/>
                    <a:pt x="111" y="239"/>
                  </a:cubicBezTo>
                  <a:cubicBezTo>
                    <a:pt x="111" y="239"/>
                    <a:pt x="111" y="239"/>
                    <a:pt x="111" y="239"/>
                  </a:cubicBezTo>
                  <a:cubicBezTo>
                    <a:pt x="110" y="238"/>
                    <a:pt x="110" y="237"/>
                    <a:pt x="110" y="236"/>
                  </a:cubicBezTo>
                  <a:cubicBezTo>
                    <a:pt x="110" y="192"/>
                    <a:pt x="110" y="192"/>
                    <a:pt x="110" y="192"/>
                  </a:cubicBezTo>
                  <a:cubicBezTo>
                    <a:pt x="110" y="191"/>
                    <a:pt x="110" y="190"/>
                    <a:pt x="111" y="189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11" y="101"/>
                    <a:pt x="111" y="101"/>
                    <a:pt x="111" y="101"/>
                  </a:cubicBezTo>
                  <a:cubicBezTo>
                    <a:pt x="110" y="100"/>
                    <a:pt x="110" y="99"/>
                    <a:pt x="110" y="98"/>
                  </a:cubicBezTo>
                  <a:cubicBezTo>
                    <a:pt x="110" y="54"/>
                    <a:pt x="110" y="54"/>
                    <a:pt x="110" y="54"/>
                  </a:cubicBezTo>
                  <a:cubicBezTo>
                    <a:pt x="110" y="53"/>
                    <a:pt x="110" y="52"/>
                    <a:pt x="111" y="51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3" y="49"/>
                    <a:pt x="115" y="49"/>
                    <a:pt x="117" y="51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9" y="143"/>
                    <a:pt x="209" y="144"/>
                    <a:pt x="209" y="145"/>
                  </a:cubicBezTo>
                  <a:cubicBezTo>
                    <a:pt x="209" y="146"/>
                    <a:pt x="209" y="147"/>
                    <a:pt x="208" y="1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042621" y="395777"/>
              <a:ext cx="1774933" cy="27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Business Background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-223398" y="304122"/>
              <a:ext cx="3814717" cy="5233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54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algn="r"/>
              <a:r>
                <a:rPr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项目背景</a:t>
              </a:r>
              <a:endParaRPr lang="zh-CN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pic>
        <p:nvPicPr>
          <p:cNvPr id="34" name="图片 33">
            <a:extLst>
              <a:ext uri="{FF2B5EF4-FFF2-40B4-BE49-F238E27FC236}">
                <a16:creationId xmlns:a16="http://schemas.microsoft.com/office/drawing/2014/main" id="{CC9CBD91-E399-DE4E-1264-1445A13D7B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83139" y="2290232"/>
            <a:ext cx="1774522" cy="20098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1B016F2-BC62-C00A-07F7-FF9198C014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03405" y="2330489"/>
            <a:ext cx="3530941" cy="20098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00B4461-35C8-8075-816C-F849C271E52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80091" y="2290232"/>
            <a:ext cx="1543476" cy="20436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C58C7D5-7C7C-0F1D-AE87-5B091FCE2F87}"/>
              </a:ext>
            </a:extLst>
          </p:cNvPr>
          <p:cNvSpPr txBox="1"/>
          <p:nvPr/>
        </p:nvSpPr>
        <p:spPr>
          <a:xfrm>
            <a:off x="1452500" y="1508477"/>
            <a:ext cx="93905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400" b="0" i="0" dirty="0">
                <a:solidFill>
                  <a:schemeClr val="bg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虚拟化身，是打造元宇宙沉浸感不可或缺的一部分</a:t>
            </a:r>
            <a:r>
              <a:rPr lang="en-US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……</a:t>
            </a:r>
            <a:r>
              <a:rPr kumimoji="1" lang="zh-CN" altLang="en-US" sz="1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从明星、主播，到时尚</a:t>
            </a:r>
            <a:r>
              <a:rPr kumimoji="1" lang="en-US" altLang="zh-CN" sz="1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Up </a:t>
            </a:r>
            <a:r>
              <a:rPr kumimoji="1" lang="zh-CN" altLang="en-US" sz="1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主，争相打造专属的虚拟化身</a:t>
            </a:r>
            <a:r>
              <a:rPr kumimoji="1" lang="en-US" altLang="zh-CN" sz="1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……</a:t>
            </a:r>
            <a:endParaRPr kumimoji="1" lang="zh-CN" altLang="en-US" sz="1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5238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02139" y="342846"/>
            <a:ext cx="5122571" cy="523220"/>
            <a:chOff x="1697894" y="269066"/>
            <a:chExt cx="5123757" cy="523342"/>
          </a:xfrm>
        </p:grpSpPr>
        <p:sp>
          <p:nvSpPr>
            <p:cNvPr id="35" name="Freeform 514"/>
            <p:cNvSpPr>
              <a:spLocks noEditPoints="1"/>
            </p:cNvSpPr>
            <p:nvPr/>
          </p:nvSpPr>
          <p:spPr bwMode="auto">
            <a:xfrm>
              <a:off x="4608909" y="368645"/>
              <a:ext cx="358333" cy="360040"/>
            </a:xfrm>
            <a:custGeom>
              <a:avLst/>
              <a:gdLst>
                <a:gd name="T0" fmla="*/ 144 w 288"/>
                <a:gd name="T1" fmla="*/ 0 h 289"/>
                <a:gd name="T2" fmla="*/ 0 w 288"/>
                <a:gd name="T3" fmla="*/ 145 h 289"/>
                <a:gd name="T4" fmla="*/ 144 w 288"/>
                <a:gd name="T5" fmla="*/ 289 h 289"/>
                <a:gd name="T6" fmla="*/ 288 w 288"/>
                <a:gd name="T7" fmla="*/ 145 h 289"/>
                <a:gd name="T8" fmla="*/ 144 w 288"/>
                <a:gd name="T9" fmla="*/ 0 h 289"/>
                <a:gd name="T10" fmla="*/ 208 w 288"/>
                <a:gd name="T11" fmla="*/ 148 h 289"/>
                <a:gd name="T12" fmla="*/ 117 w 288"/>
                <a:gd name="T13" fmla="*/ 239 h 289"/>
                <a:gd name="T14" fmla="*/ 114 w 288"/>
                <a:gd name="T15" fmla="*/ 240 h 289"/>
                <a:gd name="T16" fmla="*/ 111 w 288"/>
                <a:gd name="T17" fmla="*/ 239 h 289"/>
                <a:gd name="T18" fmla="*/ 111 w 288"/>
                <a:gd name="T19" fmla="*/ 239 h 289"/>
                <a:gd name="T20" fmla="*/ 110 w 288"/>
                <a:gd name="T21" fmla="*/ 236 h 289"/>
                <a:gd name="T22" fmla="*/ 110 w 288"/>
                <a:gd name="T23" fmla="*/ 192 h 289"/>
                <a:gd name="T24" fmla="*/ 111 w 288"/>
                <a:gd name="T25" fmla="*/ 189 h 289"/>
                <a:gd name="T26" fmla="*/ 155 w 288"/>
                <a:gd name="T27" fmla="*/ 145 h 289"/>
                <a:gd name="T28" fmla="*/ 111 w 288"/>
                <a:gd name="T29" fmla="*/ 101 h 289"/>
                <a:gd name="T30" fmla="*/ 110 w 288"/>
                <a:gd name="T31" fmla="*/ 98 h 289"/>
                <a:gd name="T32" fmla="*/ 110 w 288"/>
                <a:gd name="T33" fmla="*/ 54 h 289"/>
                <a:gd name="T34" fmla="*/ 111 w 288"/>
                <a:gd name="T35" fmla="*/ 51 h 289"/>
                <a:gd name="T36" fmla="*/ 111 w 288"/>
                <a:gd name="T37" fmla="*/ 51 h 289"/>
                <a:gd name="T38" fmla="*/ 117 w 288"/>
                <a:gd name="T39" fmla="*/ 51 h 289"/>
                <a:gd name="T40" fmla="*/ 208 w 288"/>
                <a:gd name="T41" fmla="*/ 142 h 289"/>
                <a:gd name="T42" fmla="*/ 209 w 288"/>
                <a:gd name="T43" fmla="*/ 145 h 289"/>
                <a:gd name="T44" fmla="*/ 208 w 288"/>
                <a:gd name="T45" fmla="*/ 148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8" h="289">
                  <a:moveTo>
                    <a:pt x="144" y="0"/>
                  </a:moveTo>
                  <a:cubicBezTo>
                    <a:pt x="64" y="0"/>
                    <a:pt x="0" y="65"/>
                    <a:pt x="0" y="145"/>
                  </a:cubicBezTo>
                  <a:cubicBezTo>
                    <a:pt x="0" y="224"/>
                    <a:pt x="64" y="289"/>
                    <a:pt x="144" y="289"/>
                  </a:cubicBezTo>
                  <a:cubicBezTo>
                    <a:pt x="224" y="289"/>
                    <a:pt x="288" y="224"/>
                    <a:pt x="288" y="145"/>
                  </a:cubicBezTo>
                  <a:cubicBezTo>
                    <a:pt x="288" y="65"/>
                    <a:pt x="224" y="0"/>
                    <a:pt x="144" y="0"/>
                  </a:cubicBezTo>
                  <a:close/>
                  <a:moveTo>
                    <a:pt x="208" y="148"/>
                  </a:moveTo>
                  <a:cubicBezTo>
                    <a:pt x="117" y="239"/>
                    <a:pt x="117" y="239"/>
                    <a:pt x="117" y="239"/>
                  </a:cubicBezTo>
                  <a:cubicBezTo>
                    <a:pt x="116" y="240"/>
                    <a:pt x="115" y="240"/>
                    <a:pt x="114" y="240"/>
                  </a:cubicBezTo>
                  <a:cubicBezTo>
                    <a:pt x="113" y="240"/>
                    <a:pt x="112" y="240"/>
                    <a:pt x="111" y="239"/>
                  </a:cubicBezTo>
                  <a:cubicBezTo>
                    <a:pt x="111" y="239"/>
                    <a:pt x="111" y="239"/>
                    <a:pt x="111" y="239"/>
                  </a:cubicBezTo>
                  <a:cubicBezTo>
                    <a:pt x="110" y="238"/>
                    <a:pt x="110" y="237"/>
                    <a:pt x="110" y="236"/>
                  </a:cubicBezTo>
                  <a:cubicBezTo>
                    <a:pt x="110" y="192"/>
                    <a:pt x="110" y="192"/>
                    <a:pt x="110" y="192"/>
                  </a:cubicBezTo>
                  <a:cubicBezTo>
                    <a:pt x="110" y="191"/>
                    <a:pt x="110" y="190"/>
                    <a:pt x="111" y="189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11" y="101"/>
                    <a:pt x="111" y="101"/>
                    <a:pt x="111" y="101"/>
                  </a:cubicBezTo>
                  <a:cubicBezTo>
                    <a:pt x="110" y="100"/>
                    <a:pt x="110" y="99"/>
                    <a:pt x="110" y="98"/>
                  </a:cubicBezTo>
                  <a:cubicBezTo>
                    <a:pt x="110" y="54"/>
                    <a:pt x="110" y="54"/>
                    <a:pt x="110" y="54"/>
                  </a:cubicBezTo>
                  <a:cubicBezTo>
                    <a:pt x="110" y="53"/>
                    <a:pt x="110" y="52"/>
                    <a:pt x="111" y="51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3" y="49"/>
                    <a:pt x="115" y="49"/>
                    <a:pt x="117" y="51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9" y="143"/>
                    <a:pt x="209" y="144"/>
                    <a:pt x="209" y="145"/>
                  </a:cubicBezTo>
                  <a:cubicBezTo>
                    <a:pt x="209" y="146"/>
                    <a:pt x="209" y="147"/>
                    <a:pt x="208" y="1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005370" y="414850"/>
              <a:ext cx="1816281" cy="27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Business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Motivation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697894" y="269066"/>
              <a:ext cx="2934284" cy="5233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54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商业动机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24" name="任意多边形 23"/>
          <p:cNvSpPr/>
          <p:nvPr/>
        </p:nvSpPr>
        <p:spPr>
          <a:xfrm>
            <a:off x="1200589" y="1629218"/>
            <a:ext cx="9480512" cy="527054"/>
          </a:xfrm>
          <a:custGeom>
            <a:avLst/>
            <a:gdLst>
              <a:gd name="connsiteX0" fmla="*/ 5392799 w 10785598"/>
              <a:gd name="connsiteY0" fmla="*/ 0 h 599608"/>
              <a:gd name="connsiteX1" fmla="*/ 5783856 w 10785598"/>
              <a:gd name="connsiteY1" fmla="*/ 422028 h 599608"/>
              <a:gd name="connsiteX2" fmla="*/ 7247026 w 10785598"/>
              <a:gd name="connsiteY2" fmla="*/ 430641 h 599608"/>
              <a:gd name="connsiteX3" fmla="*/ 10676039 w 10785598"/>
              <a:gd name="connsiteY3" fmla="*/ 563357 h 599608"/>
              <a:gd name="connsiteX4" fmla="*/ 10785598 w 10785598"/>
              <a:gd name="connsiteY4" fmla="*/ 599608 h 599608"/>
              <a:gd name="connsiteX5" fmla="*/ 0 w 10785598"/>
              <a:gd name="connsiteY5" fmla="*/ 599608 h 599608"/>
              <a:gd name="connsiteX6" fmla="*/ 109559 w 10785598"/>
              <a:gd name="connsiteY6" fmla="*/ 563357 h 599608"/>
              <a:gd name="connsiteX7" fmla="*/ 3538573 w 10785598"/>
              <a:gd name="connsiteY7" fmla="*/ 430641 h 599608"/>
              <a:gd name="connsiteX8" fmla="*/ 5001742 w 10785598"/>
              <a:gd name="connsiteY8" fmla="*/ 422028 h 599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785598" h="599608">
                <a:moveTo>
                  <a:pt x="5392799" y="0"/>
                </a:moveTo>
                <a:lnTo>
                  <a:pt x="5783856" y="422028"/>
                </a:lnTo>
                <a:lnTo>
                  <a:pt x="7247026" y="430641"/>
                </a:lnTo>
                <a:cubicBezTo>
                  <a:pt x="8981558" y="451826"/>
                  <a:pt x="10298895" y="501879"/>
                  <a:pt x="10676039" y="563357"/>
                </a:cubicBezTo>
                <a:lnTo>
                  <a:pt x="10785598" y="599608"/>
                </a:lnTo>
                <a:lnTo>
                  <a:pt x="0" y="599608"/>
                </a:lnTo>
                <a:lnTo>
                  <a:pt x="109559" y="563357"/>
                </a:lnTo>
                <a:cubicBezTo>
                  <a:pt x="486703" y="501879"/>
                  <a:pt x="1804041" y="451826"/>
                  <a:pt x="3538573" y="430641"/>
                </a:cubicBezTo>
                <a:lnTo>
                  <a:pt x="5001742" y="422028"/>
                </a:lnTo>
                <a:close/>
              </a:path>
            </a:pathLst>
          </a:custGeom>
          <a:solidFill>
            <a:schemeClr val="accent1">
              <a:alpha val="39000"/>
            </a:schemeClr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439879" y="2195368"/>
            <a:ext cx="1726098" cy="3015261"/>
            <a:chOff x="883213" y="2195876"/>
            <a:chExt cx="1840463" cy="3215041"/>
          </a:xfrm>
        </p:grpSpPr>
        <p:sp>
          <p:nvSpPr>
            <p:cNvPr id="25" name="圆角矩形 24"/>
            <p:cNvSpPr/>
            <p:nvPr/>
          </p:nvSpPr>
          <p:spPr>
            <a:xfrm>
              <a:off x="883213" y="2729494"/>
              <a:ext cx="1840463" cy="2681423"/>
            </a:xfrm>
            <a:prstGeom prst="roundRect">
              <a:avLst/>
            </a:prstGeom>
            <a:solidFill>
              <a:schemeClr val="accent1">
                <a:alpha val="39000"/>
              </a:schemeClr>
            </a:solidFill>
            <a:ln w="127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6" name="任意多边形 25"/>
            <p:cNvSpPr/>
            <p:nvPr/>
          </p:nvSpPr>
          <p:spPr>
            <a:xfrm flipV="1">
              <a:off x="883213" y="2195876"/>
              <a:ext cx="1840463" cy="1288232"/>
            </a:xfrm>
            <a:custGeom>
              <a:avLst/>
              <a:gdLst>
                <a:gd name="connsiteX0" fmla="*/ 958996 w 1963711"/>
                <a:gd name="connsiteY0" fmla="*/ 1374500 h 1374500"/>
                <a:gd name="connsiteX1" fmla="*/ 1004715 w 1963711"/>
                <a:gd name="connsiteY1" fmla="*/ 1374500 h 1374500"/>
                <a:gd name="connsiteX2" fmla="*/ 1004715 w 1963711"/>
                <a:gd name="connsiteY2" fmla="*/ 805149 h 1374500"/>
                <a:gd name="connsiteX3" fmla="*/ 1636419 w 1963711"/>
                <a:gd name="connsiteY3" fmla="*/ 805149 h 1374500"/>
                <a:gd name="connsiteX4" fmla="*/ 1963711 w 1963711"/>
                <a:gd name="connsiteY4" fmla="*/ 477857 h 1374500"/>
                <a:gd name="connsiteX5" fmla="*/ 1963711 w 1963711"/>
                <a:gd name="connsiteY5" fmla="*/ 179883 h 1374500"/>
                <a:gd name="connsiteX6" fmla="*/ 1166735 w 1963711"/>
                <a:gd name="connsiteY6" fmla="*/ 179883 h 1374500"/>
                <a:gd name="connsiteX7" fmla="*/ 981855 w 1963711"/>
                <a:gd name="connsiteY7" fmla="*/ 0 h 1374500"/>
                <a:gd name="connsiteX8" fmla="*/ 796975 w 1963711"/>
                <a:gd name="connsiteY8" fmla="*/ 179883 h 1374500"/>
                <a:gd name="connsiteX9" fmla="*/ 0 w 1963711"/>
                <a:gd name="connsiteY9" fmla="*/ 179883 h 1374500"/>
                <a:gd name="connsiteX10" fmla="*/ 0 w 1963711"/>
                <a:gd name="connsiteY10" fmla="*/ 477857 h 1374500"/>
                <a:gd name="connsiteX11" fmla="*/ 327292 w 1963711"/>
                <a:gd name="connsiteY11" fmla="*/ 805149 h 1374500"/>
                <a:gd name="connsiteX12" fmla="*/ 958996 w 1963711"/>
                <a:gd name="connsiteY12" fmla="*/ 805149 h 137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3711" h="1374500">
                  <a:moveTo>
                    <a:pt x="958996" y="1374500"/>
                  </a:moveTo>
                  <a:lnTo>
                    <a:pt x="1004715" y="1374500"/>
                  </a:lnTo>
                  <a:lnTo>
                    <a:pt x="1004715" y="805149"/>
                  </a:lnTo>
                  <a:lnTo>
                    <a:pt x="1636419" y="805149"/>
                  </a:lnTo>
                  <a:cubicBezTo>
                    <a:pt x="1817177" y="805149"/>
                    <a:pt x="1963711" y="658615"/>
                    <a:pt x="1963711" y="477857"/>
                  </a:cubicBezTo>
                  <a:lnTo>
                    <a:pt x="1963711" y="179883"/>
                  </a:lnTo>
                  <a:lnTo>
                    <a:pt x="1166735" y="179883"/>
                  </a:lnTo>
                  <a:lnTo>
                    <a:pt x="981855" y="0"/>
                  </a:lnTo>
                  <a:lnTo>
                    <a:pt x="796975" y="179883"/>
                  </a:lnTo>
                  <a:lnTo>
                    <a:pt x="0" y="179883"/>
                  </a:lnTo>
                  <a:lnTo>
                    <a:pt x="0" y="477857"/>
                  </a:lnTo>
                  <a:cubicBezTo>
                    <a:pt x="0" y="658615"/>
                    <a:pt x="146534" y="805149"/>
                    <a:pt x="327292" y="805149"/>
                  </a:cubicBezTo>
                  <a:lnTo>
                    <a:pt x="958996" y="805149"/>
                  </a:lnTo>
                  <a:close/>
                </a:path>
              </a:pathLst>
            </a:custGeom>
            <a:solidFill>
              <a:schemeClr val="accent1">
                <a:alpha val="39000"/>
              </a:schemeClr>
            </a:solidFill>
            <a:ln w="127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267652" y="2195368"/>
            <a:ext cx="1726098" cy="3015261"/>
            <a:chOff x="2947998" y="2195876"/>
            <a:chExt cx="1840463" cy="3215041"/>
          </a:xfrm>
        </p:grpSpPr>
        <p:sp>
          <p:nvSpPr>
            <p:cNvPr id="29" name="圆角矩形 28"/>
            <p:cNvSpPr/>
            <p:nvPr/>
          </p:nvSpPr>
          <p:spPr>
            <a:xfrm>
              <a:off x="2947998" y="2729494"/>
              <a:ext cx="1840463" cy="2681423"/>
            </a:xfrm>
            <a:prstGeom prst="roundRect">
              <a:avLst/>
            </a:prstGeom>
            <a:solidFill>
              <a:schemeClr val="accent1">
                <a:alpha val="39000"/>
              </a:schemeClr>
            </a:solidFill>
            <a:ln w="127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0" name="任意多边形 29"/>
            <p:cNvSpPr/>
            <p:nvPr/>
          </p:nvSpPr>
          <p:spPr>
            <a:xfrm flipV="1">
              <a:off x="2947998" y="2195876"/>
              <a:ext cx="1840463" cy="1288232"/>
            </a:xfrm>
            <a:custGeom>
              <a:avLst/>
              <a:gdLst>
                <a:gd name="connsiteX0" fmla="*/ 958996 w 1963711"/>
                <a:gd name="connsiteY0" fmla="*/ 1374500 h 1374500"/>
                <a:gd name="connsiteX1" fmla="*/ 1004715 w 1963711"/>
                <a:gd name="connsiteY1" fmla="*/ 1374500 h 1374500"/>
                <a:gd name="connsiteX2" fmla="*/ 1004715 w 1963711"/>
                <a:gd name="connsiteY2" fmla="*/ 805149 h 1374500"/>
                <a:gd name="connsiteX3" fmla="*/ 1636419 w 1963711"/>
                <a:gd name="connsiteY3" fmla="*/ 805149 h 1374500"/>
                <a:gd name="connsiteX4" fmla="*/ 1963711 w 1963711"/>
                <a:gd name="connsiteY4" fmla="*/ 477857 h 1374500"/>
                <a:gd name="connsiteX5" fmla="*/ 1963711 w 1963711"/>
                <a:gd name="connsiteY5" fmla="*/ 179883 h 1374500"/>
                <a:gd name="connsiteX6" fmla="*/ 1166735 w 1963711"/>
                <a:gd name="connsiteY6" fmla="*/ 179883 h 1374500"/>
                <a:gd name="connsiteX7" fmla="*/ 981855 w 1963711"/>
                <a:gd name="connsiteY7" fmla="*/ 0 h 1374500"/>
                <a:gd name="connsiteX8" fmla="*/ 796975 w 1963711"/>
                <a:gd name="connsiteY8" fmla="*/ 179883 h 1374500"/>
                <a:gd name="connsiteX9" fmla="*/ 0 w 1963711"/>
                <a:gd name="connsiteY9" fmla="*/ 179883 h 1374500"/>
                <a:gd name="connsiteX10" fmla="*/ 0 w 1963711"/>
                <a:gd name="connsiteY10" fmla="*/ 477857 h 1374500"/>
                <a:gd name="connsiteX11" fmla="*/ 327292 w 1963711"/>
                <a:gd name="connsiteY11" fmla="*/ 805149 h 1374500"/>
                <a:gd name="connsiteX12" fmla="*/ 958996 w 1963711"/>
                <a:gd name="connsiteY12" fmla="*/ 805149 h 137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3711" h="1374500">
                  <a:moveTo>
                    <a:pt x="958996" y="1374500"/>
                  </a:moveTo>
                  <a:lnTo>
                    <a:pt x="1004715" y="1374500"/>
                  </a:lnTo>
                  <a:lnTo>
                    <a:pt x="1004715" y="805149"/>
                  </a:lnTo>
                  <a:lnTo>
                    <a:pt x="1636419" y="805149"/>
                  </a:lnTo>
                  <a:cubicBezTo>
                    <a:pt x="1817177" y="805149"/>
                    <a:pt x="1963711" y="658615"/>
                    <a:pt x="1963711" y="477857"/>
                  </a:cubicBezTo>
                  <a:lnTo>
                    <a:pt x="1963711" y="179883"/>
                  </a:lnTo>
                  <a:lnTo>
                    <a:pt x="1166735" y="179883"/>
                  </a:lnTo>
                  <a:lnTo>
                    <a:pt x="981855" y="0"/>
                  </a:lnTo>
                  <a:lnTo>
                    <a:pt x="796975" y="179883"/>
                  </a:lnTo>
                  <a:lnTo>
                    <a:pt x="0" y="179883"/>
                  </a:lnTo>
                  <a:lnTo>
                    <a:pt x="0" y="477857"/>
                  </a:lnTo>
                  <a:cubicBezTo>
                    <a:pt x="0" y="658615"/>
                    <a:pt x="146534" y="805149"/>
                    <a:pt x="327292" y="805149"/>
                  </a:cubicBezTo>
                  <a:lnTo>
                    <a:pt x="958996" y="805149"/>
                  </a:lnTo>
                  <a:close/>
                </a:path>
              </a:pathLst>
            </a:custGeom>
            <a:solidFill>
              <a:schemeClr val="accent1">
                <a:alpha val="39000"/>
              </a:schemeClr>
            </a:solidFill>
            <a:ln w="127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095426" y="2180854"/>
            <a:ext cx="1726098" cy="3015261"/>
            <a:chOff x="5012783" y="2195876"/>
            <a:chExt cx="1840463" cy="3215041"/>
          </a:xfrm>
        </p:grpSpPr>
        <p:sp>
          <p:nvSpPr>
            <p:cNvPr id="33" name="圆角矩形 32"/>
            <p:cNvSpPr/>
            <p:nvPr/>
          </p:nvSpPr>
          <p:spPr>
            <a:xfrm>
              <a:off x="5012783" y="2729494"/>
              <a:ext cx="1840463" cy="2681423"/>
            </a:xfrm>
            <a:prstGeom prst="roundRect">
              <a:avLst/>
            </a:prstGeom>
            <a:solidFill>
              <a:schemeClr val="accent1">
                <a:alpha val="39000"/>
              </a:schemeClr>
            </a:solidFill>
            <a:ln w="127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4" name="任意多边形 33"/>
            <p:cNvSpPr/>
            <p:nvPr/>
          </p:nvSpPr>
          <p:spPr>
            <a:xfrm flipV="1">
              <a:off x="5012783" y="2195876"/>
              <a:ext cx="1840463" cy="1288232"/>
            </a:xfrm>
            <a:custGeom>
              <a:avLst/>
              <a:gdLst>
                <a:gd name="connsiteX0" fmla="*/ 958996 w 1963711"/>
                <a:gd name="connsiteY0" fmla="*/ 1374500 h 1374500"/>
                <a:gd name="connsiteX1" fmla="*/ 1004715 w 1963711"/>
                <a:gd name="connsiteY1" fmla="*/ 1374500 h 1374500"/>
                <a:gd name="connsiteX2" fmla="*/ 1004715 w 1963711"/>
                <a:gd name="connsiteY2" fmla="*/ 805149 h 1374500"/>
                <a:gd name="connsiteX3" fmla="*/ 1636419 w 1963711"/>
                <a:gd name="connsiteY3" fmla="*/ 805149 h 1374500"/>
                <a:gd name="connsiteX4" fmla="*/ 1963711 w 1963711"/>
                <a:gd name="connsiteY4" fmla="*/ 477857 h 1374500"/>
                <a:gd name="connsiteX5" fmla="*/ 1963711 w 1963711"/>
                <a:gd name="connsiteY5" fmla="*/ 179883 h 1374500"/>
                <a:gd name="connsiteX6" fmla="*/ 1166735 w 1963711"/>
                <a:gd name="connsiteY6" fmla="*/ 179883 h 1374500"/>
                <a:gd name="connsiteX7" fmla="*/ 981855 w 1963711"/>
                <a:gd name="connsiteY7" fmla="*/ 0 h 1374500"/>
                <a:gd name="connsiteX8" fmla="*/ 796975 w 1963711"/>
                <a:gd name="connsiteY8" fmla="*/ 179883 h 1374500"/>
                <a:gd name="connsiteX9" fmla="*/ 0 w 1963711"/>
                <a:gd name="connsiteY9" fmla="*/ 179883 h 1374500"/>
                <a:gd name="connsiteX10" fmla="*/ 0 w 1963711"/>
                <a:gd name="connsiteY10" fmla="*/ 477857 h 1374500"/>
                <a:gd name="connsiteX11" fmla="*/ 327292 w 1963711"/>
                <a:gd name="connsiteY11" fmla="*/ 805149 h 1374500"/>
                <a:gd name="connsiteX12" fmla="*/ 958996 w 1963711"/>
                <a:gd name="connsiteY12" fmla="*/ 805149 h 137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3711" h="1374500">
                  <a:moveTo>
                    <a:pt x="958996" y="1374500"/>
                  </a:moveTo>
                  <a:lnTo>
                    <a:pt x="1004715" y="1374500"/>
                  </a:lnTo>
                  <a:lnTo>
                    <a:pt x="1004715" y="805149"/>
                  </a:lnTo>
                  <a:lnTo>
                    <a:pt x="1636419" y="805149"/>
                  </a:lnTo>
                  <a:cubicBezTo>
                    <a:pt x="1817177" y="805149"/>
                    <a:pt x="1963711" y="658615"/>
                    <a:pt x="1963711" y="477857"/>
                  </a:cubicBezTo>
                  <a:lnTo>
                    <a:pt x="1963711" y="179883"/>
                  </a:lnTo>
                  <a:lnTo>
                    <a:pt x="1166735" y="179883"/>
                  </a:lnTo>
                  <a:lnTo>
                    <a:pt x="981855" y="0"/>
                  </a:lnTo>
                  <a:lnTo>
                    <a:pt x="796975" y="179883"/>
                  </a:lnTo>
                  <a:lnTo>
                    <a:pt x="0" y="179883"/>
                  </a:lnTo>
                  <a:lnTo>
                    <a:pt x="0" y="477857"/>
                  </a:lnTo>
                  <a:cubicBezTo>
                    <a:pt x="0" y="658615"/>
                    <a:pt x="146534" y="805149"/>
                    <a:pt x="327292" y="805149"/>
                  </a:cubicBezTo>
                  <a:lnTo>
                    <a:pt x="958996" y="805149"/>
                  </a:lnTo>
                  <a:close/>
                </a:path>
              </a:pathLst>
            </a:custGeom>
            <a:solidFill>
              <a:schemeClr val="accent1">
                <a:alpha val="39000"/>
              </a:schemeClr>
            </a:solidFill>
            <a:ln w="127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930336" y="2195368"/>
            <a:ext cx="1726098" cy="3015261"/>
            <a:chOff x="7077568" y="2195876"/>
            <a:chExt cx="1840463" cy="3215041"/>
          </a:xfrm>
        </p:grpSpPr>
        <p:sp>
          <p:nvSpPr>
            <p:cNvPr id="39" name="圆角矩形 38"/>
            <p:cNvSpPr/>
            <p:nvPr/>
          </p:nvSpPr>
          <p:spPr>
            <a:xfrm>
              <a:off x="7077568" y="2729494"/>
              <a:ext cx="1840463" cy="2681423"/>
            </a:xfrm>
            <a:prstGeom prst="roundRect">
              <a:avLst/>
            </a:prstGeom>
            <a:solidFill>
              <a:schemeClr val="accent1">
                <a:alpha val="39000"/>
              </a:schemeClr>
            </a:solidFill>
            <a:ln w="127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0" name="任意多边形 39"/>
            <p:cNvSpPr/>
            <p:nvPr/>
          </p:nvSpPr>
          <p:spPr>
            <a:xfrm flipV="1">
              <a:off x="7077568" y="2195876"/>
              <a:ext cx="1840463" cy="1288232"/>
            </a:xfrm>
            <a:custGeom>
              <a:avLst/>
              <a:gdLst>
                <a:gd name="connsiteX0" fmla="*/ 958996 w 1963711"/>
                <a:gd name="connsiteY0" fmla="*/ 1374500 h 1374500"/>
                <a:gd name="connsiteX1" fmla="*/ 1004715 w 1963711"/>
                <a:gd name="connsiteY1" fmla="*/ 1374500 h 1374500"/>
                <a:gd name="connsiteX2" fmla="*/ 1004715 w 1963711"/>
                <a:gd name="connsiteY2" fmla="*/ 805149 h 1374500"/>
                <a:gd name="connsiteX3" fmla="*/ 1636419 w 1963711"/>
                <a:gd name="connsiteY3" fmla="*/ 805149 h 1374500"/>
                <a:gd name="connsiteX4" fmla="*/ 1963711 w 1963711"/>
                <a:gd name="connsiteY4" fmla="*/ 477857 h 1374500"/>
                <a:gd name="connsiteX5" fmla="*/ 1963711 w 1963711"/>
                <a:gd name="connsiteY5" fmla="*/ 179883 h 1374500"/>
                <a:gd name="connsiteX6" fmla="*/ 1166735 w 1963711"/>
                <a:gd name="connsiteY6" fmla="*/ 179883 h 1374500"/>
                <a:gd name="connsiteX7" fmla="*/ 981855 w 1963711"/>
                <a:gd name="connsiteY7" fmla="*/ 0 h 1374500"/>
                <a:gd name="connsiteX8" fmla="*/ 796975 w 1963711"/>
                <a:gd name="connsiteY8" fmla="*/ 179883 h 1374500"/>
                <a:gd name="connsiteX9" fmla="*/ 0 w 1963711"/>
                <a:gd name="connsiteY9" fmla="*/ 179883 h 1374500"/>
                <a:gd name="connsiteX10" fmla="*/ 0 w 1963711"/>
                <a:gd name="connsiteY10" fmla="*/ 477857 h 1374500"/>
                <a:gd name="connsiteX11" fmla="*/ 327292 w 1963711"/>
                <a:gd name="connsiteY11" fmla="*/ 805149 h 1374500"/>
                <a:gd name="connsiteX12" fmla="*/ 958996 w 1963711"/>
                <a:gd name="connsiteY12" fmla="*/ 805149 h 137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3711" h="1374500">
                  <a:moveTo>
                    <a:pt x="958996" y="1374500"/>
                  </a:moveTo>
                  <a:lnTo>
                    <a:pt x="1004715" y="1374500"/>
                  </a:lnTo>
                  <a:lnTo>
                    <a:pt x="1004715" y="805149"/>
                  </a:lnTo>
                  <a:lnTo>
                    <a:pt x="1636419" y="805149"/>
                  </a:lnTo>
                  <a:cubicBezTo>
                    <a:pt x="1817177" y="805149"/>
                    <a:pt x="1963711" y="658615"/>
                    <a:pt x="1963711" y="477857"/>
                  </a:cubicBezTo>
                  <a:lnTo>
                    <a:pt x="1963711" y="179883"/>
                  </a:lnTo>
                  <a:lnTo>
                    <a:pt x="1166735" y="179883"/>
                  </a:lnTo>
                  <a:lnTo>
                    <a:pt x="981855" y="0"/>
                  </a:lnTo>
                  <a:lnTo>
                    <a:pt x="796975" y="179883"/>
                  </a:lnTo>
                  <a:lnTo>
                    <a:pt x="0" y="179883"/>
                  </a:lnTo>
                  <a:lnTo>
                    <a:pt x="0" y="477857"/>
                  </a:lnTo>
                  <a:cubicBezTo>
                    <a:pt x="0" y="658615"/>
                    <a:pt x="146534" y="805149"/>
                    <a:pt x="327292" y="805149"/>
                  </a:cubicBezTo>
                  <a:lnTo>
                    <a:pt x="958996" y="805149"/>
                  </a:lnTo>
                  <a:close/>
                </a:path>
              </a:pathLst>
            </a:custGeom>
            <a:solidFill>
              <a:schemeClr val="accent1">
                <a:alpha val="39000"/>
              </a:schemeClr>
            </a:solidFill>
            <a:ln w="127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750973" y="2195368"/>
            <a:ext cx="1726098" cy="3015261"/>
            <a:chOff x="9142351" y="2195876"/>
            <a:chExt cx="1840463" cy="3215041"/>
          </a:xfrm>
        </p:grpSpPr>
        <p:sp>
          <p:nvSpPr>
            <p:cNvPr id="43" name="圆角矩形 42"/>
            <p:cNvSpPr/>
            <p:nvPr/>
          </p:nvSpPr>
          <p:spPr>
            <a:xfrm>
              <a:off x="9142351" y="2729494"/>
              <a:ext cx="1840463" cy="2681423"/>
            </a:xfrm>
            <a:prstGeom prst="roundRect">
              <a:avLst/>
            </a:prstGeom>
            <a:solidFill>
              <a:schemeClr val="accent1">
                <a:alpha val="39000"/>
              </a:schemeClr>
            </a:solidFill>
            <a:ln w="127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4" name="任意多边形 43"/>
            <p:cNvSpPr/>
            <p:nvPr/>
          </p:nvSpPr>
          <p:spPr>
            <a:xfrm flipV="1">
              <a:off x="9142351" y="2195876"/>
              <a:ext cx="1840463" cy="1288232"/>
            </a:xfrm>
            <a:custGeom>
              <a:avLst/>
              <a:gdLst>
                <a:gd name="connsiteX0" fmla="*/ 958996 w 1963711"/>
                <a:gd name="connsiteY0" fmla="*/ 1374500 h 1374500"/>
                <a:gd name="connsiteX1" fmla="*/ 1004715 w 1963711"/>
                <a:gd name="connsiteY1" fmla="*/ 1374500 h 1374500"/>
                <a:gd name="connsiteX2" fmla="*/ 1004715 w 1963711"/>
                <a:gd name="connsiteY2" fmla="*/ 805149 h 1374500"/>
                <a:gd name="connsiteX3" fmla="*/ 1636419 w 1963711"/>
                <a:gd name="connsiteY3" fmla="*/ 805149 h 1374500"/>
                <a:gd name="connsiteX4" fmla="*/ 1963711 w 1963711"/>
                <a:gd name="connsiteY4" fmla="*/ 477857 h 1374500"/>
                <a:gd name="connsiteX5" fmla="*/ 1963711 w 1963711"/>
                <a:gd name="connsiteY5" fmla="*/ 179883 h 1374500"/>
                <a:gd name="connsiteX6" fmla="*/ 1166735 w 1963711"/>
                <a:gd name="connsiteY6" fmla="*/ 179883 h 1374500"/>
                <a:gd name="connsiteX7" fmla="*/ 981855 w 1963711"/>
                <a:gd name="connsiteY7" fmla="*/ 0 h 1374500"/>
                <a:gd name="connsiteX8" fmla="*/ 796975 w 1963711"/>
                <a:gd name="connsiteY8" fmla="*/ 179883 h 1374500"/>
                <a:gd name="connsiteX9" fmla="*/ 0 w 1963711"/>
                <a:gd name="connsiteY9" fmla="*/ 179883 h 1374500"/>
                <a:gd name="connsiteX10" fmla="*/ 0 w 1963711"/>
                <a:gd name="connsiteY10" fmla="*/ 477857 h 1374500"/>
                <a:gd name="connsiteX11" fmla="*/ 327292 w 1963711"/>
                <a:gd name="connsiteY11" fmla="*/ 805149 h 1374500"/>
                <a:gd name="connsiteX12" fmla="*/ 958996 w 1963711"/>
                <a:gd name="connsiteY12" fmla="*/ 805149 h 137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3711" h="1374500">
                  <a:moveTo>
                    <a:pt x="958996" y="1374500"/>
                  </a:moveTo>
                  <a:lnTo>
                    <a:pt x="1004715" y="1374500"/>
                  </a:lnTo>
                  <a:lnTo>
                    <a:pt x="1004715" y="805149"/>
                  </a:lnTo>
                  <a:lnTo>
                    <a:pt x="1636419" y="805149"/>
                  </a:lnTo>
                  <a:cubicBezTo>
                    <a:pt x="1817177" y="805149"/>
                    <a:pt x="1963711" y="658615"/>
                    <a:pt x="1963711" y="477857"/>
                  </a:cubicBezTo>
                  <a:lnTo>
                    <a:pt x="1963711" y="179883"/>
                  </a:lnTo>
                  <a:lnTo>
                    <a:pt x="1166735" y="179883"/>
                  </a:lnTo>
                  <a:lnTo>
                    <a:pt x="981855" y="0"/>
                  </a:lnTo>
                  <a:lnTo>
                    <a:pt x="796975" y="179883"/>
                  </a:lnTo>
                  <a:lnTo>
                    <a:pt x="0" y="179883"/>
                  </a:lnTo>
                  <a:lnTo>
                    <a:pt x="0" y="477857"/>
                  </a:lnTo>
                  <a:cubicBezTo>
                    <a:pt x="0" y="658615"/>
                    <a:pt x="146534" y="805149"/>
                    <a:pt x="327292" y="805149"/>
                  </a:cubicBezTo>
                  <a:lnTo>
                    <a:pt x="958996" y="805149"/>
                  </a:lnTo>
                  <a:close/>
                </a:path>
              </a:pathLst>
            </a:custGeom>
            <a:solidFill>
              <a:schemeClr val="accent1">
                <a:alpha val="39000"/>
              </a:schemeClr>
            </a:solidFill>
            <a:ln w="127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1462029" y="2792747"/>
            <a:ext cx="16817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EC2E6">
                    <a:lumMod val="20000"/>
                    <a:lumOff val="80000"/>
                  </a:srgb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市场</a:t>
            </a:r>
            <a:endParaRPr kumimoji="0" lang="zh-CN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8EC2E6">
                  <a:lumMod val="20000"/>
                  <a:lumOff val="80000"/>
                </a:srgbClr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289802" y="2792747"/>
            <a:ext cx="16817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8EC2E6">
                    <a:lumMod val="20000"/>
                    <a:lumOff val="80000"/>
                  </a:srgb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生产端</a:t>
            </a:r>
            <a:endParaRPr kumimoji="0" lang="zh-CN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8EC2E6">
                  <a:lumMod val="20000"/>
                  <a:lumOff val="80000"/>
                </a:srgbClr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117576" y="2792747"/>
            <a:ext cx="16817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EC2E6">
                    <a:lumMod val="20000"/>
                    <a:lumOff val="80000"/>
                  </a:srgb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消费端</a:t>
            </a:r>
            <a:endParaRPr kumimoji="0" lang="zh-CN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8EC2E6">
                  <a:lumMod val="20000"/>
                  <a:lumOff val="80000"/>
                </a:srgbClr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952486" y="2792747"/>
            <a:ext cx="16817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8EC2E6">
                    <a:lumMod val="20000"/>
                    <a:lumOff val="80000"/>
                  </a:srgb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所有权</a:t>
            </a:r>
            <a:endParaRPr kumimoji="0" lang="zh-CN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8EC2E6">
                  <a:lumMod val="20000"/>
                  <a:lumOff val="80000"/>
                </a:srgbClr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8773123" y="2792747"/>
            <a:ext cx="16817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8EC2E6">
                    <a:lumMod val="20000"/>
                    <a:lumOff val="80000"/>
                  </a:srgb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WEB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EC2E6">
                    <a:lumMod val="20000"/>
                    <a:lumOff val="80000"/>
                  </a:srgb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8EC2E6">
                    <a:lumMod val="20000"/>
                    <a:lumOff val="80000"/>
                  </a:srgb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endParaRPr kumimoji="0" lang="zh-CN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8EC2E6">
                  <a:lumMod val="20000"/>
                  <a:lumOff val="80000"/>
                </a:srgbClr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326407" y="3644975"/>
            <a:ext cx="1608588" cy="613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/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构成元素多元</a:t>
            </a:r>
            <a:endParaRPr lang="en-US" altLang="zh-CN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创作成本较高</a:t>
            </a:r>
            <a:endParaRPr lang="en-US" altLang="zh-CN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154181" y="3662929"/>
            <a:ext cx="1608588" cy="577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>
              <a:lnSpc>
                <a:spcPts val="2000"/>
              </a:lnSpc>
            </a:pPr>
            <a:r>
              <a:rPr lang="zh-CN" altLang="en-US" sz="12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侧重在潮流和形象</a:t>
            </a:r>
          </a:p>
          <a:p>
            <a:pPr lvl="0">
              <a:lnSpc>
                <a:spcPts val="2000"/>
              </a:lnSpc>
            </a:pPr>
            <a:r>
              <a:rPr lang="zh-CN" altLang="en-US" sz="12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缺少身份和社交属性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6989091" y="3662929"/>
            <a:ext cx="1608588" cy="577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>
              <a:lnSpc>
                <a:spcPts val="2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虚拟人所有权模糊</a:t>
            </a:r>
            <a:endParaRPr lang="en-US" altLang="zh-CN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ts val="2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虚拟身份被盗用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8809728" y="3644975"/>
            <a:ext cx="1608588" cy="613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/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虚拟数字身份</a:t>
            </a:r>
            <a:endParaRPr lang="en-US" altLang="zh-CN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以</a:t>
            </a:r>
            <a:r>
              <a:rPr lang="en-US" altLang="zh-CN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PFP NFT</a:t>
            </a: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为主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1498634" y="3644975"/>
            <a:ext cx="1608588" cy="613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</a:t>
            </a: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端市场尚未成型</a:t>
            </a:r>
            <a:endParaRPr lang="en-US" altLang="zh-CN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缺乏创作体验平台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AA06441-340D-95AC-3F82-DE90EB44E5CB}"/>
              </a:ext>
            </a:extLst>
          </p:cNvPr>
          <p:cNvSpPr txBox="1"/>
          <p:nvPr/>
        </p:nvSpPr>
        <p:spPr>
          <a:xfrm>
            <a:off x="5207311" y="1184303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zh-CN" altLang="en-US" sz="20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“虚拟人”</a:t>
            </a:r>
          </a:p>
        </p:txBody>
      </p:sp>
    </p:spTree>
    <p:extLst>
      <p:ext uri="{BB962C8B-B14F-4D97-AF65-F5344CB8AC3E}">
        <p14:creationId xmlns:p14="http://schemas.microsoft.com/office/powerpoint/2010/main" val="3306187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组合 77">
            <a:extLst>
              <a:ext uri="{FF2B5EF4-FFF2-40B4-BE49-F238E27FC236}">
                <a16:creationId xmlns:a16="http://schemas.microsoft.com/office/drawing/2014/main" id="{ED324D70-AD91-F97C-C13D-57D4990C67A9}"/>
              </a:ext>
            </a:extLst>
          </p:cNvPr>
          <p:cNvGrpSpPr/>
          <p:nvPr/>
        </p:nvGrpSpPr>
        <p:grpSpPr>
          <a:xfrm>
            <a:off x="3705346" y="529585"/>
            <a:ext cx="5900995" cy="523220"/>
            <a:chOff x="-114962" y="251799"/>
            <a:chExt cx="5902361" cy="523342"/>
          </a:xfrm>
        </p:grpSpPr>
        <p:sp>
          <p:nvSpPr>
            <p:cNvPr id="79" name="Freeform 514">
              <a:extLst>
                <a:ext uri="{FF2B5EF4-FFF2-40B4-BE49-F238E27FC236}">
                  <a16:creationId xmlns:a16="http://schemas.microsoft.com/office/drawing/2014/main" id="{18F1AA02-CEE6-B7A6-5347-55B3EF98A2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36701" y="333450"/>
              <a:ext cx="358333" cy="360040"/>
            </a:xfrm>
            <a:custGeom>
              <a:avLst/>
              <a:gdLst>
                <a:gd name="T0" fmla="*/ 144 w 288"/>
                <a:gd name="T1" fmla="*/ 0 h 289"/>
                <a:gd name="T2" fmla="*/ 0 w 288"/>
                <a:gd name="T3" fmla="*/ 145 h 289"/>
                <a:gd name="T4" fmla="*/ 144 w 288"/>
                <a:gd name="T5" fmla="*/ 289 h 289"/>
                <a:gd name="T6" fmla="*/ 288 w 288"/>
                <a:gd name="T7" fmla="*/ 145 h 289"/>
                <a:gd name="T8" fmla="*/ 144 w 288"/>
                <a:gd name="T9" fmla="*/ 0 h 289"/>
                <a:gd name="T10" fmla="*/ 208 w 288"/>
                <a:gd name="T11" fmla="*/ 148 h 289"/>
                <a:gd name="T12" fmla="*/ 117 w 288"/>
                <a:gd name="T13" fmla="*/ 239 h 289"/>
                <a:gd name="T14" fmla="*/ 114 w 288"/>
                <a:gd name="T15" fmla="*/ 240 h 289"/>
                <a:gd name="T16" fmla="*/ 111 w 288"/>
                <a:gd name="T17" fmla="*/ 239 h 289"/>
                <a:gd name="T18" fmla="*/ 111 w 288"/>
                <a:gd name="T19" fmla="*/ 239 h 289"/>
                <a:gd name="T20" fmla="*/ 110 w 288"/>
                <a:gd name="T21" fmla="*/ 236 h 289"/>
                <a:gd name="T22" fmla="*/ 110 w 288"/>
                <a:gd name="T23" fmla="*/ 192 h 289"/>
                <a:gd name="T24" fmla="*/ 111 w 288"/>
                <a:gd name="T25" fmla="*/ 189 h 289"/>
                <a:gd name="T26" fmla="*/ 155 w 288"/>
                <a:gd name="T27" fmla="*/ 145 h 289"/>
                <a:gd name="T28" fmla="*/ 111 w 288"/>
                <a:gd name="T29" fmla="*/ 101 h 289"/>
                <a:gd name="T30" fmla="*/ 110 w 288"/>
                <a:gd name="T31" fmla="*/ 98 h 289"/>
                <a:gd name="T32" fmla="*/ 110 w 288"/>
                <a:gd name="T33" fmla="*/ 54 h 289"/>
                <a:gd name="T34" fmla="*/ 111 w 288"/>
                <a:gd name="T35" fmla="*/ 51 h 289"/>
                <a:gd name="T36" fmla="*/ 111 w 288"/>
                <a:gd name="T37" fmla="*/ 51 h 289"/>
                <a:gd name="T38" fmla="*/ 117 w 288"/>
                <a:gd name="T39" fmla="*/ 51 h 289"/>
                <a:gd name="T40" fmla="*/ 208 w 288"/>
                <a:gd name="T41" fmla="*/ 142 h 289"/>
                <a:gd name="T42" fmla="*/ 209 w 288"/>
                <a:gd name="T43" fmla="*/ 145 h 289"/>
                <a:gd name="T44" fmla="*/ 208 w 288"/>
                <a:gd name="T45" fmla="*/ 148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8" h="289">
                  <a:moveTo>
                    <a:pt x="144" y="0"/>
                  </a:moveTo>
                  <a:cubicBezTo>
                    <a:pt x="64" y="0"/>
                    <a:pt x="0" y="65"/>
                    <a:pt x="0" y="145"/>
                  </a:cubicBezTo>
                  <a:cubicBezTo>
                    <a:pt x="0" y="224"/>
                    <a:pt x="64" y="289"/>
                    <a:pt x="144" y="289"/>
                  </a:cubicBezTo>
                  <a:cubicBezTo>
                    <a:pt x="224" y="289"/>
                    <a:pt x="288" y="224"/>
                    <a:pt x="288" y="145"/>
                  </a:cubicBezTo>
                  <a:cubicBezTo>
                    <a:pt x="288" y="65"/>
                    <a:pt x="224" y="0"/>
                    <a:pt x="144" y="0"/>
                  </a:cubicBezTo>
                  <a:close/>
                  <a:moveTo>
                    <a:pt x="208" y="148"/>
                  </a:moveTo>
                  <a:cubicBezTo>
                    <a:pt x="117" y="239"/>
                    <a:pt x="117" y="239"/>
                    <a:pt x="117" y="239"/>
                  </a:cubicBezTo>
                  <a:cubicBezTo>
                    <a:pt x="116" y="240"/>
                    <a:pt x="115" y="240"/>
                    <a:pt x="114" y="240"/>
                  </a:cubicBezTo>
                  <a:cubicBezTo>
                    <a:pt x="113" y="240"/>
                    <a:pt x="112" y="240"/>
                    <a:pt x="111" y="239"/>
                  </a:cubicBezTo>
                  <a:cubicBezTo>
                    <a:pt x="111" y="239"/>
                    <a:pt x="111" y="239"/>
                    <a:pt x="111" y="239"/>
                  </a:cubicBezTo>
                  <a:cubicBezTo>
                    <a:pt x="110" y="238"/>
                    <a:pt x="110" y="237"/>
                    <a:pt x="110" y="236"/>
                  </a:cubicBezTo>
                  <a:cubicBezTo>
                    <a:pt x="110" y="192"/>
                    <a:pt x="110" y="192"/>
                    <a:pt x="110" y="192"/>
                  </a:cubicBezTo>
                  <a:cubicBezTo>
                    <a:pt x="110" y="191"/>
                    <a:pt x="110" y="190"/>
                    <a:pt x="111" y="189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11" y="101"/>
                    <a:pt x="111" y="101"/>
                    <a:pt x="111" y="101"/>
                  </a:cubicBezTo>
                  <a:cubicBezTo>
                    <a:pt x="110" y="100"/>
                    <a:pt x="110" y="99"/>
                    <a:pt x="110" y="98"/>
                  </a:cubicBezTo>
                  <a:cubicBezTo>
                    <a:pt x="110" y="54"/>
                    <a:pt x="110" y="54"/>
                    <a:pt x="110" y="54"/>
                  </a:cubicBezTo>
                  <a:cubicBezTo>
                    <a:pt x="110" y="53"/>
                    <a:pt x="110" y="52"/>
                    <a:pt x="111" y="51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3" y="49"/>
                    <a:pt x="115" y="49"/>
                    <a:pt x="117" y="51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9" y="143"/>
                    <a:pt x="209" y="144"/>
                    <a:pt x="209" y="145"/>
                  </a:cubicBezTo>
                  <a:cubicBezTo>
                    <a:pt x="209" y="146"/>
                    <a:pt x="209" y="147"/>
                    <a:pt x="208" y="1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0" name="TextBox 35">
              <a:extLst>
                <a:ext uri="{FF2B5EF4-FFF2-40B4-BE49-F238E27FC236}">
                  <a16:creationId xmlns:a16="http://schemas.microsoft.com/office/drawing/2014/main" id="{42883D86-6BF2-3A67-BFDB-C6BEF112CB86}"/>
                </a:ext>
              </a:extLst>
            </p:cNvPr>
            <p:cNvSpPr txBox="1"/>
            <p:nvPr/>
          </p:nvSpPr>
          <p:spPr>
            <a:xfrm>
              <a:off x="3123103" y="374971"/>
              <a:ext cx="266429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How</a:t>
              </a:r>
              <a:r>
                <a:rPr lang="zh-CN" altLang="en-US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</a:t>
              </a:r>
              <a:r>
                <a:rPr lang="en-US" altLang="zh-CN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it</a:t>
              </a:r>
              <a:r>
                <a:rPr lang="zh-CN" altLang="en-US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</a:t>
              </a:r>
              <a:r>
                <a:rPr lang="en-US" altLang="zh-CN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works </a:t>
              </a:r>
            </a:p>
          </p:txBody>
        </p:sp>
        <p:sp>
          <p:nvSpPr>
            <p:cNvPr id="81" name="TextBox 12">
              <a:extLst>
                <a:ext uri="{FF2B5EF4-FFF2-40B4-BE49-F238E27FC236}">
                  <a16:creationId xmlns:a16="http://schemas.microsoft.com/office/drawing/2014/main" id="{1B7D52E1-CE12-CDCC-F606-5D9F14546F9F}"/>
                </a:ext>
              </a:extLst>
            </p:cNvPr>
            <p:cNvSpPr txBox="1"/>
            <p:nvPr/>
          </p:nvSpPr>
          <p:spPr>
            <a:xfrm>
              <a:off x="-114962" y="251799"/>
              <a:ext cx="3023824" cy="5233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54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商业全景图</a:t>
              </a:r>
              <a:endParaRPr lang="zh-CN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D3633A16-F28D-F7C8-C6E3-513F2252DBAD}"/>
              </a:ext>
            </a:extLst>
          </p:cNvPr>
          <p:cNvGrpSpPr/>
          <p:nvPr/>
        </p:nvGrpSpPr>
        <p:grpSpPr>
          <a:xfrm>
            <a:off x="1146844" y="1367648"/>
            <a:ext cx="9628939" cy="3840375"/>
            <a:chOff x="1146844" y="1367648"/>
            <a:chExt cx="9628939" cy="3840375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B9FD0724-88BE-A9CD-5BD9-3EB73787B17A}"/>
                </a:ext>
              </a:extLst>
            </p:cNvPr>
            <p:cNvSpPr/>
            <p:nvPr/>
          </p:nvSpPr>
          <p:spPr>
            <a:xfrm>
              <a:off x="3276600" y="1492523"/>
              <a:ext cx="4637314" cy="1251857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CFA18C93-3492-ED7C-DA8F-5B48A6D0D73F}"/>
                </a:ext>
              </a:extLst>
            </p:cNvPr>
            <p:cNvSpPr/>
            <p:nvPr/>
          </p:nvSpPr>
          <p:spPr>
            <a:xfrm>
              <a:off x="3276601" y="3996704"/>
              <a:ext cx="4637310" cy="1055916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pic>
          <p:nvPicPr>
            <p:cNvPr id="5" name="图形 4" descr="孩子 纯色填充">
              <a:extLst>
                <a:ext uri="{FF2B5EF4-FFF2-40B4-BE49-F238E27FC236}">
                  <a16:creationId xmlns:a16="http://schemas.microsoft.com/office/drawing/2014/main" id="{08A5C271-9090-D857-951C-CC1A6CEBA9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431470" y="1492523"/>
              <a:ext cx="500744" cy="500744"/>
            </a:xfrm>
            <a:prstGeom prst="rect">
              <a:avLst/>
            </a:prstGeom>
          </p:spPr>
        </p:pic>
        <p:pic>
          <p:nvPicPr>
            <p:cNvPr id="7" name="图形 6" descr="有想法的人 纯色填充">
              <a:extLst>
                <a:ext uri="{FF2B5EF4-FFF2-40B4-BE49-F238E27FC236}">
                  <a16:creationId xmlns:a16="http://schemas.microsoft.com/office/drawing/2014/main" id="{F7F85D46-4E5C-1ECE-665C-DF487F3F1AE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431471" y="2281732"/>
              <a:ext cx="500743" cy="500743"/>
            </a:xfrm>
            <a:prstGeom prst="rect">
              <a:avLst/>
            </a:prstGeom>
          </p:spPr>
        </p:pic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DE33621A-C9A5-721B-B5D0-426D6F7BB683}"/>
                </a:ext>
              </a:extLst>
            </p:cNvPr>
            <p:cNvSpPr/>
            <p:nvPr/>
          </p:nvSpPr>
          <p:spPr>
            <a:xfrm>
              <a:off x="3331029" y="1736769"/>
              <a:ext cx="1193300" cy="795334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alpha val="76000"/>
                  </a:schemeClr>
                </a:gs>
                <a:gs pos="53000">
                  <a:schemeClr val="tx2">
                    <a:lumMod val="50000"/>
                    <a:lumOff val="50000"/>
                    <a:alpha val="63000"/>
                  </a:schemeClr>
                </a:gs>
                <a:gs pos="100000">
                  <a:schemeClr val="bg2">
                    <a:lumMod val="75000"/>
                    <a:alpha val="51893"/>
                  </a:schemeClr>
                </a:gs>
              </a:gsLst>
              <a:lin ang="2700000" scaled="1"/>
              <a:tileRect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创作平台</a:t>
              </a: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49FF8B42-84A0-C19A-CD43-229539C35CD8}"/>
                </a:ext>
              </a:extLst>
            </p:cNvPr>
            <p:cNvSpPr/>
            <p:nvPr/>
          </p:nvSpPr>
          <p:spPr>
            <a:xfrm>
              <a:off x="4441371" y="1736769"/>
              <a:ext cx="1193300" cy="795334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alpha val="76000"/>
                  </a:schemeClr>
                </a:gs>
                <a:gs pos="53000">
                  <a:schemeClr val="tx2">
                    <a:lumMod val="50000"/>
                    <a:lumOff val="50000"/>
                    <a:alpha val="63000"/>
                  </a:schemeClr>
                </a:gs>
                <a:gs pos="100000">
                  <a:schemeClr val="bg2">
                    <a:lumMod val="75000"/>
                    <a:alpha val="51893"/>
                  </a:schemeClr>
                </a:gs>
              </a:gsLst>
              <a:lin ang="2700000" scaled="1"/>
              <a:tileRect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STA</a:t>
              </a:r>
              <a:r>
                <a:rPr kumimoji="1" lang="zh-CN" altLang="en-US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服务</a:t>
              </a: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0E3C002C-B2A8-B7AD-BDCF-936BA2EF39B1}"/>
                </a:ext>
              </a:extLst>
            </p:cNvPr>
            <p:cNvSpPr/>
            <p:nvPr/>
          </p:nvSpPr>
          <p:spPr>
            <a:xfrm>
              <a:off x="5529945" y="1726567"/>
              <a:ext cx="1193300" cy="795334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alpha val="76000"/>
                  </a:schemeClr>
                </a:gs>
                <a:gs pos="53000">
                  <a:schemeClr val="tx2">
                    <a:lumMod val="50000"/>
                    <a:lumOff val="50000"/>
                    <a:alpha val="63000"/>
                  </a:schemeClr>
                </a:gs>
                <a:gs pos="100000">
                  <a:schemeClr val="bg2">
                    <a:lumMod val="75000"/>
                    <a:alpha val="51893"/>
                  </a:schemeClr>
                </a:gs>
              </a:gsLst>
              <a:lin ang="2700000" scaled="1"/>
              <a:tileRect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万纳链</a:t>
              </a: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DE3042EC-A038-AF19-93AA-9D2F3D259E32}"/>
                </a:ext>
              </a:extLst>
            </p:cNvPr>
            <p:cNvSpPr/>
            <p:nvPr/>
          </p:nvSpPr>
          <p:spPr>
            <a:xfrm>
              <a:off x="6662056" y="1736769"/>
              <a:ext cx="1193300" cy="795334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alpha val="76000"/>
                  </a:schemeClr>
                </a:gs>
                <a:gs pos="53000">
                  <a:schemeClr val="tx2">
                    <a:lumMod val="50000"/>
                    <a:lumOff val="50000"/>
                    <a:alpha val="63000"/>
                  </a:schemeClr>
                </a:gs>
                <a:gs pos="100000">
                  <a:schemeClr val="bg2">
                    <a:lumMod val="75000"/>
                    <a:alpha val="51893"/>
                  </a:schemeClr>
                </a:gs>
              </a:gsLst>
              <a:lin ang="2700000" scaled="1"/>
              <a:tileRect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IPFS</a:t>
              </a:r>
              <a:endPara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D6DCF0EE-3A4A-36C6-7842-651C63CF790F}"/>
                </a:ext>
              </a:extLst>
            </p:cNvPr>
            <p:cNvSpPr/>
            <p:nvPr/>
          </p:nvSpPr>
          <p:spPr>
            <a:xfrm>
              <a:off x="3589939" y="4094201"/>
              <a:ext cx="1215729" cy="814277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alpha val="76000"/>
                  </a:schemeClr>
                </a:gs>
                <a:gs pos="53000">
                  <a:schemeClr val="tx2">
                    <a:lumMod val="50000"/>
                    <a:lumOff val="50000"/>
                    <a:alpha val="63000"/>
                  </a:schemeClr>
                </a:gs>
                <a:gs pos="100000">
                  <a:schemeClr val="bg2">
                    <a:lumMod val="75000"/>
                    <a:alpha val="51893"/>
                  </a:schemeClr>
                </a:gs>
              </a:gsLst>
              <a:lin ang="2700000" scaled="1"/>
              <a:tileRect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b="1" dirty="0">
                  <a:solidFill>
                    <a:schemeClr val="accent3">
                      <a:lumMod val="20000"/>
                      <a:lumOff val="8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Web3</a:t>
              </a:r>
              <a:endParaRPr kumimoji="1" lang="zh-CN" altLang="en-US" sz="14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3EB69927-A3B2-8449-00EA-7755BAD74232}"/>
                </a:ext>
              </a:extLst>
            </p:cNvPr>
            <p:cNvSpPr/>
            <p:nvPr/>
          </p:nvSpPr>
          <p:spPr>
            <a:xfrm>
              <a:off x="5002360" y="4094201"/>
              <a:ext cx="1215729" cy="814277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alpha val="76000"/>
                  </a:schemeClr>
                </a:gs>
                <a:gs pos="53000">
                  <a:schemeClr val="tx2">
                    <a:lumMod val="50000"/>
                    <a:lumOff val="50000"/>
                    <a:alpha val="63000"/>
                  </a:schemeClr>
                </a:gs>
                <a:gs pos="100000">
                  <a:schemeClr val="bg2">
                    <a:lumMod val="75000"/>
                    <a:alpha val="51893"/>
                  </a:schemeClr>
                </a:gs>
              </a:gsLst>
              <a:lin ang="2700000" scaled="1"/>
              <a:tileRect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b="1" dirty="0">
                  <a:solidFill>
                    <a:schemeClr val="accent3">
                      <a:lumMod val="20000"/>
                      <a:lumOff val="8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元宇宙</a:t>
              </a:r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7DC4F100-133E-F721-77FF-36BC74F376BE}"/>
                </a:ext>
              </a:extLst>
            </p:cNvPr>
            <p:cNvSpPr/>
            <p:nvPr/>
          </p:nvSpPr>
          <p:spPr>
            <a:xfrm>
              <a:off x="6414781" y="4094201"/>
              <a:ext cx="1215729" cy="814277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alpha val="76000"/>
                  </a:schemeClr>
                </a:gs>
                <a:gs pos="53000">
                  <a:schemeClr val="tx2">
                    <a:lumMod val="50000"/>
                    <a:lumOff val="50000"/>
                    <a:alpha val="63000"/>
                  </a:schemeClr>
                </a:gs>
                <a:gs pos="100000">
                  <a:schemeClr val="bg2">
                    <a:lumMod val="75000"/>
                    <a:alpha val="51893"/>
                  </a:schemeClr>
                </a:gs>
              </a:gsLst>
              <a:lin ang="2700000" scaled="1"/>
              <a:tileRect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b="1" dirty="0">
                  <a:solidFill>
                    <a:schemeClr val="accent3">
                      <a:lumMod val="20000"/>
                      <a:lumOff val="8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游戏</a:t>
              </a:r>
            </a:p>
          </p:txBody>
        </p:sp>
        <p:sp>
          <p:nvSpPr>
            <p:cNvPr id="9" name="椭圆形标注 8">
              <a:extLst>
                <a:ext uri="{FF2B5EF4-FFF2-40B4-BE49-F238E27FC236}">
                  <a16:creationId xmlns:a16="http://schemas.microsoft.com/office/drawing/2014/main" id="{D416CD85-90B3-FCE2-4EC5-B2781FB685D6}"/>
                </a:ext>
              </a:extLst>
            </p:cNvPr>
            <p:cNvSpPr/>
            <p:nvPr/>
          </p:nvSpPr>
          <p:spPr>
            <a:xfrm>
              <a:off x="9699802" y="1520205"/>
              <a:ext cx="1075981" cy="402773"/>
            </a:xfrm>
            <a:prstGeom prst="wedgeEllipseCallout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 w="76200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Autofit/>
            </a:bodyPr>
            <a:lstStyle/>
            <a:p>
              <a:pPr algn="ctr"/>
              <a:r>
                <a:rPr kumimoji="1" lang="en-US" altLang="zh-CN" sz="14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NFT</a:t>
              </a:r>
              <a:endParaRPr kumimoji="1" lang="zh-CN" altLang="en-US" sz="1400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5" name="椭圆形标注 44">
              <a:extLst>
                <a:ext uri="{FF2B5EF4-FFF2-40B4-BE49-F238E27FC236}">
                  <a16:creationId xmlns:a16="http://schemas.microsoft.com/office/drawing/2014/main" id="{E983075F-086E-2BEF-5451-140942FF1919}"/>
                </a:ext>
              </a:extLst>
            </p:cNvPr>
            <p:cNvSpPr/>
            <p:nvPr/>
          </p:nvSpPr>
          <p:spPr>
            <a:xfrm>
              <a:off x="9699802" y="2146133"/>
              <a:ext cx="1075981" cy="402773"/>
            </a:xfrm>
            <a:prstGeom prst="wedgeEllipseCallout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 w="76200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Autofit/>
            </a:bodyPr>
            <a:lstStyle/>
            <a:p>
              <a:pPr algn="ctr"/>
              <a:r>
                <a:rPr kumimoji="1" lang="en-US" altLang="zh-CN" sz="14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DID</a:t>
              </a:r>
              <a:endParaRPr kumimoji="1" lang="zh-CN" altLang="en-US" sz="1400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6" name="椭圆形标注 45">
              <a:extLst>
                <a:ext uri="{FF2B5EF4-FFF2-40B4-BE49-F238E27FC236}">
                  <a16:creationId xmlns:a16="http://schemas.microsoft.com/office/drawing/2014/main" id="{E1CA059F-424A-E48C-C1E7-A38AED4E12B3}"/>
                </a:ext>
              </a:extLst>
            </p:cNvPr>
            <p:cNvSpPr/>
            <p:nvPr/>
          </p:nvSpPr>
          <p:spPr>
            <a:xfrm>
              <a:off x="9699802" y="2772061"/>
              <a:ext cx="1075981" cy="402773"/>
            </a:xfrm>
            <a:prstGeom prst="wedgeEllipseCallout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 w="76200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Autofit/>
            </a:bodyPr>
            <a:lstStyle/>
            <a:p>
              <a:pPr algn="ctr"/>
              <a:r>
                <a:rPr kumimoji="1" lang="zh-CN" altLang="en-US" sz="14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出生证</a:t>
              </a:r>
            </a:p>
          </p:txBody>
        </p:sp>
        <p:sp>
          <p:nvSpPr>
            <p:cNvPr id="47" name="椭圆形标注 46">
              <a:extLst>
                <a:ext uri="{FF2B5EF4-FFF2-40B4-BE49-F238E27FC236}">
                  <a16:creationId xmlns:a16="http://schemas.microsoft.com/office/drawing/2014/main" id="{9F049314-03E0-EBF6-BA88-DEE76F689CFE}"/>
                </a:ext>
              </a:extLst>
            </p:cNvPr>
            <p:cNvSpPr/>
            <p:nvPr/>
          </p:nvSpPr>
          <p:spPr>
            <a:xfrm>
              <a:off x="9699802" y="3397989"/>
              <a:ext cx="1075981" cy="402773"/>
            </a:xfrm>
            <a:prstGeom prst="wedgeEllipseCallout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 w="76200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Autofit/>
            </a:bodyPr>
            <a:lstStyle/>
            <a:p>
              <a:pPr algn="ctr"/>
              <a:r>
                <a:rPr kumimoji="1" lang="zh-CN" altLang="en-US" sz="14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工作合同</a:t>
              </a:r>
            </a:p>
          </p:txBody>
        </p:sp>
        <p:sp>
          <p:nvSpPr>
            <p:cNvPr id="48" name="椭圆形标注 47">
              <a:extLst>
                <a:ext uri="{FF2B5EF4-FFF2-40B4-BE49-F238E27FC236}">
                  <a16:creationId xmlns:a16="http://schemas.microsoft.com/office/drawing/2014/main" id="{DFABEDC2-8CC1-78A0-238E-40BACD5CE7E9}"/>
                </a:ext>
              </a:extLst>
            </p:cNvPr>
            <p:cNvSpPr/>
            <p:nvPr/>
          </p:nvSpPr>
          <p:spPr>
            <a:xfrm>
              <a:off x="9699802" y="4023917"/>
              <a:ext cx="1075981" cy="402773"/>
            </a:xfrm>
            <a:prstGeom prst="wedgeEllipseCallout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 w="76200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Autofit/>
            </a:bodyPr>
            <a:lstStyle/>
            <a:p>
              <a:pPr algn="ctr"/>
              <a:r>
                <a:rPr kumimoji="1" lang="zh-CN" altLang="en-US" sz="14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成长记录</a:t>
              </a:r>
            </a:p>
          </p:txBody>
        </p:sp>
        <p:sp>
          <p:nvSpPr>
            <p:cNvPr id="49" name="椭圆形标注 48">
              <a:extLst>
                <a:ext uri="{FF2B5EF4-FFF2-40B4-BE49-F238E27FC236}">
                  <a16:creationId xmlns:a16="http://schemas.microsoft.com/office/drawing/2014/main" id="{8A254E62-29C8-D327-00D3-1A373B8689A5}"/>
                </a:ext>
              </a:extLst>
            </p:cNvPr>
            <p:cNvSpPr/>
            <p:nvPr/>
          </p:nvSpPr>
          <p:spPr>
            <a:xfrm>
              <a:off x="9699802" y="4649847"/>
              <a:ext cx="1075981" cy="402773"/>
            </a:xfrm>
            <a:prstGeom prst="wedgeEllipseCallout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 w="76200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Autofit/>
            </a:bodyPr>
            <a:lstStyle/>
            <a:p>
              <a:pPr algn="ctr"/>
              <a:r>
                <a:rPr kumimoji="1" lang="zh-CN" altLang="en-US" sz="14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日程表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13E40C93-48DA-7FDD-E6BC-103FE6020FCD}"/>
                </a:ext>
              </a:extLst>
            </p:cNvPr>
            <p:cNvSpPr txBox="1"/>
            <p:nvPr/>
          </p:nvSpPr>
          <p:spPr>
            <a:xfrm>
              <a:off x="1147574" y="1367648"/>
              <a:ext cx="369332" cy="707886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kumimoji="1" lang="zh-CN" altLang="en-US" sz="1200" b="1" dirty="0">
                  <a:solidFill>
                    <a:schemeClr val="accent3">
                      <a:lumMod val="20000"/>
                      <a:lumOff val="8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普通用户</a:t>
              </a: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3A7D587E-2B42-3A6C-0C7E-8BBCB8E65127}"/>
                </a:ext>
              </a:extLst>
            </p:cNvPr>
            <p:cNvSpPr txBox="1"/>
            <p:nvPr/>
          </p:nvSpPr>
          <p:spPr>
            <a:xfrm>
              <a:off x="1146844" y="2255104"/>
              <a:ext cx="369332" cy="553998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kumimoji="1" lang="zh-CN" altLang="en-US" sz="1200" b="1" dirty="0">
                  <a:solidFill>
                    <a:schemeClr val="accent3">
                      <a:lumMod val="20000"/>
                      <a:lumOff val="8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创作者</a:t>
              </a:r>
            </a:p>
          </p:txBody>
        </p:sp>
        <p:cxnSp>
          <p:nvCxnSpPr>
            <p:cNvPr id="12" name="直线箭头连接符 11">
              <a:extLst>
                <a:ext uri="{FF2B5EF4-FFF2-40B4-BE49-F238E27FC236}">
                  <a16:creationId xmlns:a16="http://schemas.microsoft.com/office/drawing/2014/main" id="{744E0283-0F9B-B5AB-ADB1-D0994B8ABF4B}"/>
                </a:ext>
              </a:extLst>
            </p:cNvPr>
            <p:cNvCxnSpPr>
              <a:cxnSpLocks/>
            </p:cNvCxnSpPr>
            <p:nvPr/>
          </p:nvCxnSpPr>
          <p:spPr>
            <a:xfrm>
              <a:off x="2081950" y="1726567"/>
              <a:ext cx="922507" cy="0"/>
            </a:xfrm>
            <a:prstGeom prst="straightConnector1">
              <a:avLst/>
            </a:prstGeom>
            <a:ln w="15875"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线箭头连接符 51">
              <a:extLst>
                <a:ext uri="{FF2B5EF4-FFF2-40B4-BE49-F238E27FC236}">
                  <a16:creationId xmlns:a16="http://schemas.microsoft.com/office/drawing/2014/main" id="{5D646D35-7C3F-3DB9-289A-EE1F6D493FAA}"/>
                </a:ext>
              </a:extLst>
            </p:cNvPr>
            <p:cNvCxnSpPr>
              <a:cxnSpLocks/>
            </p:cNvCxnSpPr>
            <p:nvPr/>
          </p:nvCxnSpPr>
          <p:spPr>
            <a:xfrm>
              <a:off x="2081950" y="2532103"/>
              <a:ext cx="922507" cy="0"/>
            </a:xfrm>
            <a:prstGeom prst="straightConnector1">
              <a:avLst/>
            </a:prstGeom>
            <a:ln w="15875"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4B1F3BD0-11B8-0C9B-E278-C17FE183EA35}"/>
                </a:ext>
              </a:extLst>
            </p:cNvPr>
            <p:cNvSpPr txBox="1"/>
            <p:nvPr/>
          </p:nvSpPr>
          <p:spPr>
            <a:xfrm>
              <a:off x="2121453" y="1415926"/>
              <a:ext cx="8659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kumimoji="1" lang="zh-CN" altLang="en-US" sz="1200" dirty="0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捏脸</a:t>
              </a:r>
              <a:r>
                <a:rPr kumimoji="1" lang="en-US" altLang="zh-CN" sz="1200" dirty="0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/</a:t>
              </a:r>
              <a:r>
                <a:rPr kumimoji="1" lang="zh-CN" altLang="en-US" sz="1200" dirty="0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悬赏</a:t>
              </a:r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954048CC-F2C3-A5D8-72B6-81567C1F6DB2}"/>
                </a:ext>
              </a:extLst>
            </p:cNvPr>
            <p:cNvSpPr txBox="1"/>
            <p:nvPr/>
          </p:nvSpPr>
          <p:spPr>
            <a:xfrm>
              <a:off x="2121453" y="2572079"/>
              <a:ext cx="8659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kumimoji="1" lang="zh-CN" altLang="en-US" sz="1200" dirty="0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接单</a:t>
              </a:r>
              <a:r>
                <a:rPr kumimoji="1" lang="en-US" altLang="zh-CN" sz="1200" dirty="0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/</a:t>
              </a:r>
              <a:r>
                <a:rPr kumimoji="1" lang="zh-CN" altLang="en-US" sz="1200" dirty="0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制作</a:t>
              </a:r>
            </a:p>
          </p:txBody>
        </p:sp>
        <p:cxnSp>
          <p:nvCxnSpPr>
            <p:cNvPr id="19" name="直线箭头连接符 18">
              <a:extLst>
                <a:ext uri="{FF2B5EF4-FFF2-40B4-BE49-F238E27FC236}">
                  <a16:creationId xmlns:a16="http://schemas.microsoft.com/office/drawing/2014/main" id="{3178C717-4D3B-BEF5-9D10-545C7C04C7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89021" y="2828650"/>
              <a:ext cx="0" cy="1055916"/>
            </a:xfrm>
            <a:prstGeom prst="straightConnector1">
              <a:avLst/>
            </a:prstGeom>
            <a:ln w="15875"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线箭头连接符 55">
              <a:extLst>
                <a:ext uri="{FF2B5EF4-FFF2-40B4-BE49-F238E27FC236}">
                  <a16:creationId xmlns:a16="http://schemas.microsoft.com/office/drawing/2014/main" id="{819BABAD-E27F-CB22-9F7F-E4DFD7F15BE0}"/>
                </a:ext>
              </a:extLst>
            </p:cNvPr>
            <p:cNvCxnSpPr>
              <a:cxnSpLocks/>
            </p:cNvCxnSpPr>
            <p:nvPr/>
          </p:nvCxnSpPr>
          <p:spPr>
            <a:xfrm>
              <a:off x="6662056" y="2828650"/>
              <a:ext cx="0" cy="1055916"/>
            </a:xfrm>
            <a:prstGeom prst="straightConnector1">
              <a:avLst/>
            </a:prstGeom>
            <a:ln w="15875"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B7751478-31E8-D354-33E1-1AD6C0C90672}"/>
                </a:ext>
              </a:extLst>
            </p:cNvPr>
            <p:cNvSpPr txBox="1"/>
            <p:nvPr/>
          </p:nvSpPr>
          <p:spPr>
            <a:xfrm>
              <a:off x="4638048" y="3218109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kumimoji="1" lang="zh-CN" altLang="en-US" sz="1200" dirty="0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签约</a:t>
              </a:r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4DEC3D62-423B-3452-A8A2-D5531B743D37}"/>
                </a:ext>
              </a:extLst>
            </p:cNvPr>
            <p:cNvSpPr txBox="1"/>
            <p:nvPr/>
          </p:nvSpPr>
          <p:spPr>
            <a:xfrm>
              <a:off x="6628341" y="3218109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kumimoji="1" lang="zh-CN" altLang="en-US" sz="1200" dirty="0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授权使用</a:t>
              </a:r>
            </a:p>
          </p:txBody>
        </p:sp>
        <p:cxnSp>
          <p:nvCxnSpPr>
            <p:cNvPr id="65" name="肘形连接符 64">
              <a:extLst>
                <a:ext uri="{FF2B5EF4-FFF2-40B4-BE49-F238E27FC236}">
                  <a16:creationId xmlns:a16="http://schemas.microsoft.com/office/drawing/2014/main" id="{B0AE4C1B-69F9-C48F-386B-32BBE5D200F5}"/>
                </a:ext>
              </a:extLst>
            </p:cNvPr>
            <p:cNvCxnSpPr>
              <a:stCxn id="2" idx="3"/>
            </p:cNvCxnSpPr>
            <p:nvPr/>
          </p:nvCxnSpPr>
          <p:spPr>
            <a:xfrm>
              <a:off x="7913914" y="2118452"/>
              <a:ext cx="721177" cy="818751"/>
            </a:xfrm>
            <a:prstGeom prst="bentConnector2">
              <a:avLst/>
            </a:prstGeom>
            <a:ln w="15875"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F16E47F5-CC8D-8C71-FD46-4536862A7113}"/>
                </a:ext>
              </a:extLst>
            </p:cNvPr>
            <p:cNvSpPr txBox="1"/>
            <p:nvPr/>
          </p:nvSpPr>
          <p:spPr>
            <a:xfrm>
              <a:off x="8103279" y="1857437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kumimoji="1" lang="zh-CN" altLang="en-US" sz="1200" dirty="0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生成</a:t>
              </a:r>
            </a:p>
          </p:txBody>
        </p:sp>
        <p:sp>
          <p:nvSpPr>
            <p:cNvPr id="67" name="左大括号 66">
              <a:extLst>
                <a:ext uri="{FF2B5EF4-FFF2-40B4-BE49-F238E27FC236}">
                  <a16:creationId xmlns:a16="http://schemas.microsoft.com/office/drawing/2014/main" id="{43B84890-14AF-AA23-5FD2-F94AEB919649}"/>
                </a:ext>
              </a:extLst>
            </p:cNvPr>
            <p:cNvSpPr/>
            <p:nvPr/>
          </p:nvSpPr>
          <p:spPr>
            <a:xfrm>
              <a:off x="9394893" y="1520205"/>
              <a:ext cx="278239" cy="3687818"/>
            </a:xfrm>
            <a:prstGeom prst="leftBrace">
              <a:avLst>
                <a:gd name="adj1" fmla="val 78974"/>
                <a:gd name="adj2" fmla="val 50000"/>
              </a:avLst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cxnSp>
          <p:nvCxnSpPr>
            <p:cNvPr id="69" name="直线箭头连接符 68">
              <a:extLst>
                <a:ext uri="{FF2B5EF4-FFF2-40B4-BE49-F238E27FC236}">
                  <a16:creationId xmlns:a16="http://schemas.microsoft.com/office/drawing/2014/main" id="{5272609A-379B-3D2B-57E5-6BFB79BC9A0E}"/>
                </a:ext>
              </a:extLst>
            </p:cNvPr>
            <p:cNvCxnSpPr>
              <a:cxnSpLocks/>
            </p:cNvCxnSpPr>
            <p:nvPr/>
          </p:nvCxnSpPr>
          <p:spPr>
            <a:xfrm>
              <a:off x="8977991" y="3357200"/>
              <a:ext cx="378276" cy="0"/>
            </a:xfrm>
            <a:prstGeom prst="straightConnector1">
              <a:avLst/>
            </a:prstGeom>
            <a:ln w="15875"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B53698DD-974F-563A-357D-BDB73E88FD2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49" r="12050" b="28427"/>
            <a:stretch/>
          </p:blipFill>
          <p:spPr bwMode="auto">
            <a:xfrm>
              <a:off x="8120601" y="2943727"/>
              <a:ext cx="958389" cy="9085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1781AE44-AC11-B02F-0F51-E88779718D5D}"/>
              </a:ext>
            </a:extLst>
          </p:cNvPr>
          <p:cNvSpPr txBox="1"/>
          <p:nvPr/>
        </p:nvSpPr>
        <p:spPr>
          <a:xfrm>
            <a:off x="170530" y="6450724"/>
            <a:ext cx="50887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1200" dirty="0">
                <a:solidFill>
                  <a:schemeClr val="accent6">
                    <a:lumMod val="20000"/>
                    <a:lumOff val="8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STA: Secured Trusted Avatar </a:t>
            </a:r>
            <a:r>
              <a:rPr kumimoji="1" lang="zh-CN" altLang="en-US" sz="1200" dirty="0">
                <a:solidFill>
                  <a:schemeClr val="accent6">
                    <a:lumMod val="20000"/>
                    <a:lumOff val="8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提供生成</a:t>
            </a:r>
            <a:r>
              <a:rPr kumimoji="1" lang="en-US" altLang="zh-CN" sz="1200" dirty="0">
                <a:solidFill>
                  <a:schemeClr val="accent6">
                    <a:lumMod val="20000"/>
                    <a:lumOff val="8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DID</a:t>
            </a:r>
            <a:r>
              <a:rPr kumimoji="1" lang="zh-CN" altLang="en-US" sz="1200" dirty="0">
                <a:solidFill>
                  <a:schemeClr val="accent6">
                    <a:lumMod val="20000"/>
                    <a:lumOff val="8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和制作证书的服务。</a:t>
            </a:r>
            <a:r>
              <a:rPr kumimoji="1" lang="en-US" altLang="zh-CN" sz="1200" dirty="0">
                <a:solidFill>
                  <a:schemeClr val="accent6">
                    <a:lumMod val="20000"/>
                    <a:lumOff val="8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kumimoji="1" lang="zh-CN" altLang="en-US" sz="1200" dirty="0">
              <a:solidFill>
                <a:schemeClr val="accent6">
                  <a:lumMod val="20000"/>
                  <a:lumOff val="8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291C029-CAB6-A705-42C8-47C36736892C}"/>
              </a:ext>
            </a:extLst>
          </p:cNvPr>
          <p:cNvSpPr txBox="1"/>
          <p:nvPr/>
        </p:nvSpPr>
        <p:spPr>
          <a:xfrm>
            <a:off x="5048447" y="2943727"/>
            <a:ext cx="1342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b="1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Matrix</a:t>
            </a:r>
            <a:endParaRPr kumimoji="1" lang="zh-CN" altLang="en-US" sz="1400" b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47595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>
            <a:extLst>
              <a:ext uri="{FF2B5EF4-FFF2-40B4-BE49-F238E27FC236}">
                <a16:creationId xmlns:a16="http://schemas.microsoft.com/office/drawing/2014/main" id="{8DCFCC1A-AD43-EC43-3EB7-8F0B3AF3F08F}"/>
              </a:ext>
            </a:extLst>
          </p:cNvPr>
          <p:cNvGrpSpPr/>
          <p:nvPr/>
        </p:nvGrpSpPr>
        <p:grpSpPr>
          <a:xfrm>
            <a:off x="854733" y="1008014"/>
            <a:ext cx="10212877" cy="4373297"/>
            <a:chOff x="854733" y="1008014"/>
            <a:chExt cx="10212877" cy="4373297"/>
          </a:xfrm>
        </p:grpSpPr>
        <p:sp>
          <p:nvSpPr>
            <p:cNvPr id="128" name="圆角矩形 127">
              <a:extLst>
                <a:ext uri="{FF2B5EF4-FFF2-40B4-BE49-F238E27FC236}">
                  <a16:creationId xmlns:a16="http://schemas.microsoft.com/office/drawing/2014/main" id="{AED3C1CE-1805-2B21-E160-206F91BEFCB0}"/>
                </a:ext>
              </a:extLst>
            </p:cNvPr>
            <p:cNvSpPr/>
            <p:nvPr/>
          </p:nvSpPr>
          <p:spPr>
            <a:xfrm>
              <a:off x="7644979" y="1590443"/>
              <a:ext cx="2170116" cy="2286213"/>
            </a:xfrm>
            <a:prstGeom prst="roundRect">
              <a:avLst>
                <a:gd name="adj" fmla="val 5340"/>
              </a:avLst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pic>
          <p:nvPicPr>
            <p:cNvPr id="96" name="图形 95" descr="孩子 纯色填充">
              <a:extLst>
                <a:ext uri="{FF2B5EF4-FFF2-40B4-BE49-F238E27FC236}">
                  <a16:creationId xmlns:a16="http://schemas.microsoft.com/office/drawing/2014/main" id="{961C0B3E-043F-84FD-7E71-5E63C0860C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526348" y="1008014"/>
              <a:ext cx="840835" cy="840835"/>
            </a:xfrm>
            <a:prstGeom prst="rect">
              <a:avLst/>
            </a:prstGeom>
          </p:spPr>
        </p:pic>
        <p:pic>
          <p:nvPicPr>
            <p:cNvPr id="97" name="图形 96" descr="有想法的人 纯色填充">
              <a:extLst>
                <a:ext uri="{FF2B5EF4-FFF2-40B4-BE49-F238E27FC236}">
                  <a16:creationId xmlns:a16="http://schemas.microsoft.com/office/drawing/2014/main" id="{BD97127C-42AC-9069-7BE8-D01720949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521413" y="3257609"/>
              <a:ext cx="840833" cy="840833"/>
            </a:xfrm>
            <a:prstGeom prst="rect">
              <a:avLst/>
            </a:prstGeom>
          </p:spPr>
        </p:pic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9B7E0F57-E229-C3C0-2D80-C6B5CCC04338}"/>
                </a:ext>
              </a:extLst>
            </p:cNvPr>
            <p:cNvSpPr txBox="1"/>
            <p:nvPr/>
          </p:nvSpPr>
          <p:spPr>
            <a:xfrm>
              <a:off x="2546656" y="1710349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普通用户</a:t>
              </a:r>
            </a:p>
          </p:txBody>
        </p: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B6CDFD73-6DC6-0B6E-1FE6-B1DDABEEF404}"/>
                </a:ext>
              </a:extLst>
            </p:cNvPr>
            <p:cNvSpPr txBox="1"/>
            <p:nvPr/>
          </p:nvSpPr>
          <p:spPr>
            <a:xfrm>
              <a:off x="2424045" y="4076793"/>
              <a:ext cx="10198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创作者</a:t>
              </a:r>
              <a:r>
                <a:rPr kumimoji="1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/</a:t>
              </a:r>
              <a:r>
                <a:rPr kumimoji="1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团队</a:t>
              </a:r>
            </a:p>
          </p:txBody>
        </p:sp>
        <p:sp>
          <p:nvSpPr>
            <p:cNvPr id="4" name="圆角矩形 3">
              <a:extLst>
                <a:ext uri="{FF2B5EF4-FFF2-40B4-BE49-F238E27FC236}">
                  <a16:creationId xmlns:a16="http://schemas.microsoft.com/office/drawing/2014/main" id="{00EDCE08-8EB0-06D7-5DAE-A79C02A97353}"/>
                </a:ext>
              </a:extLst>
            </p:cNvPr>
            <p:cNvSpPr/>
            <p:nvPr/>
          </p:nvSpPr>
          <p:spPr>
            <a:xfrm>
              <a:off x="1685000" y="2223362"/>
              <a:ext cx="2522483" cy="818505"/>
            </a:xfrm>
            <a:prstGeom prst="roundRect">
              <a:avLst/>
            </a:prstGeom>
            <a:noFill/>
            <a:ln>
              <a:solidFill>
                <a:schemeClr val="accent3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pic>
          <p:nvPicPr>
            <p:cNvPr id="6" name="图形 5" descr="硬币 纯色填充">
              <a:extLst>
                <a:ext uri="{FF2B5EF4-FFF2-40B4-BE49-F238E27FC236}">
                  <a16:creationId xmlns:a16="http://schemas.microsoft.com/office/drawing/2014/main" id="{4C5AAAA3-37CC-C0A7-2790-98D8DEECF521}"/>
                </a:ext>
              </a:extLst>
            </p:cNvPr>
            <p:cNvPicPr>
              <a:picLocks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909772" y="2333607"/>
              <a:ext cx="428524" cy="428524"/>
            </a:xfrm>
            <a:prstGeom prst="rect">
              <a:avLst/>
            </a:prstGeom>
          </p:spPr>
        </p:pic>
        <p:pic>
          <p:nvPicPr>
            <p:cNvPr id="8" name="图形 7" descr="聊天 纯色填充">
              <a:extLst>
                <a:ext uri="{FF2B5EF4-FFF2-40B4-BE49-F238E27FC236}">
                  <a16:creationId xmlns:a16="http://schemas.microsoft.com/office/drawing/2014/main" id="{5D044056-C6E2-195F-69BE-259E67A04168}"/>
                </a:ext>
              </a:extLst>
            </p:cNvPr>
            <p:cNvPicPr>
              <a:picLocks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2751659" y="2333607"/>
              <a:ext cx="428524" cy="428524"/>
            </a:xfrm>
            <a:prstGeom prst="rect">
              <a:avLst/>
            </a:prstGeom>
          </p:spPr>
        </p:pic>
        <p:pic>
          <p:nvPicPr>
            <p:cNvPr id="10" name="图形 9" descr="电子商务 纯色填充">
              <a:extLst>
                <a:ext uri="{FF2B5EF4-FFF2-40B4-BE49-F238E27FC236}">
                  <a16:creationId xmlns:a16="http://schemas.microsoft.com/office/drawing/2014/main" id="{D344EB5D-F72F-C238-4ACF-2EC4F36CB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3593546" y="2327464"/>
              <a:ext cx="428524" cy="428524"/>
            </a:xfrm>
            <a:prstGeom prst="rect">
              <a:avLst/>
            </a:prstGeom>
          </p:spPr>
        </p:pic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5421B623-08A6-EF39-71D8-E82EC90571B2}"/>
                </a:ext>
              </a:extLst>
            </p:cNvPr>
            <p:cNvSpPr txBox="1"/>
            <p:nvPr/>
          </p:nvSpPr>
          <p:spPr>
            <a:xfrm>
              <a:off x="1845853" y="2746061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悬赏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6FCB46D-394C-E4FC-F429-3FCC3F691B35}"/>
                </a:ext>
              </a:extLst>
            </p:cNvPr>
            <p:cNvSpPr txBox="1"/>
            <p:nvPr/>
          </p:nvSpPr>
          <p:spPr>
            <a:xfrm>
              <a:off x="2687740" y="2746061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协商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415086DA-4741-21FF-30BA-689964C7FFB6}"/>
                </a:ext>
              </a:extLst>
            </p:cNvPr>
            <p:cNvSpPr txBox="1"/>
            <p:nvPr/>
          </p:nvSpPr>
          <p:spPr>
            <a:xfrm>
              <a:off x="3561159" y="2746061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交易</a:t>
              </a:r>
            </a:p>
          </p:txBody>
        </p:sp>
        <p:pic>
          <p:nvPicPr>
            <p:cNvPr id="111" name="图片 110">
              <a:extLst>
                <a:ext uri="{FF2B5EF4-FFF2-40B4-BE49-F238E27FC236}">
                  <a16:creationId xmlns:a16="http://schemas.microsoft.com/office/drawing/2014/main" id="{9E8233FA-3BD1-9B94-2F19-FE19A6DE7E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4525130" y="2086070"/>
              <a:ext cx="1947521" cy="1084266"/>
            </a:xfrm>
            <a:prstGeom prst="rect">
              <a:avLst/>
            </a:prstGeom>
          </p:spPr>
        </p:pic>
        <p:pic>
          <p:nvPicPr>
            <p:cNvPr id="112" name="图片 111">
              <a:extLst>
                <a:ext uri="{FF2B5EF4-FFF2-40B4-BE49-F238E27FC236}">
                  <a16:creationId xmlns:a16="http://schemas.microsoft.com/office/drawing/2014/main" id="{E94F487D-7494-9712-BB02-32451D91BC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5201" r="40775"/>
            <a:stretch/>
          </p:blipFill>
          <p:spPr>
            <a:xfrm>
              <a:off x="7781921" y="2136109"/>
              <a:ext cx="932958" cy="87357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74A998FA-8E67-F568-F8EE-69C562D0C0A9}"/>
                </a:ext>
              </a:extLst>
            </p:cNvPr>
            <p:cNvSpPr txBox="1"/>
            <p:nvPr/>
          </p:nvSpPr>
          <p:spPr>
            <a:xfrm>
              <a:off x="6549312" y="2348978"/>
              <a:ext cx="9541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数字资产化</a:t>
              </a:r>
            </a:p>
          </p:txBody>
        </p:sp>
        <p:sp>
          <p:nvSpPr>
            <p:cNvPr id="116" name="文本框 115">
              <a:extLst>
                <a:ext uri="{FF2B5EF4-FFF2-40B4-BE49-F238E27FC236}">
                  <a16:creationId xmlns:a16="http://schemas.microsoft.com/office/drawing/2014/main" id="{667E243A-2B77-E30E-4095-1424E1711542}"/>
                </a:ext>
              </a:extLst>
            </p:cNvPr>
            <p:cNvSpPr txBox="1"/>
            <p:nvPr/>
          </p:nvSpPr>
          <p:spPr>
            <a:xfrm>
              <a:off x="6780144" y="2865224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确权</a:t>
              </a:r>
            </a:p>
          </p:txBody>
        </p:sp>
        <p:pic>
          <p:nvPicPr>
            <p:cNvPr id="126" name="Picture 6" descr="C:\Users\Administrator\Desktop\Nft (3).png">
              <a:extLst>
                <a:ext uri="{FF2B5EF4-FFF2-40B4-BE49-F238E27FC236}">
                  <a16:creationId xmlns:a16="http://schemas.microsoft.com/office/drawing/2014/main" id="{5C577332-60E6-4264-630C-A535412AC62A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14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69059" y="1748787"/>
              <a:ext cx="337282" cy="3372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7" name="Picture 20">
              <a:extLst>
                <a:ext uri="{FF2B5EF4-FFF2-40B4-BE49-F238E27FC236}">
                  <a16:creationId xmlns:a16="http://schemas.microsoft.com/office/drawing/2014/main" id="{EB133750-4DCF-0EE2-CC8E-E5AFF8A89518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15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69059" y="2445505"/>
              <a:ext cx="337282" cy="337282"/>
            </a:xfrm>
            <a:prstGeom prst="rect">
              <a:avLst/>
            </a:prstGeom>
            <a:noFill/>
          </p:spPr>
        </p:pic>
        <p:pic>
          <p:nvPicPr>
            <p:cNvPr id="22" name="图形 21" descr="讲故事 轮廓">
              <a:extLst>
                <a:ext uri="{FF2B5EF4-FFF2-40B4-BE49-F238E27FC236}">
                  <a16:creationId xmlns:a16="http://schemas.microsoft.com/office/drawing/2014/main" id="{1A15A704-0E4F-610B-11B8-B085F8D90E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9169059" y="3142223"/>
              <a:ext cx="337282" cy="337282"/>
            </a:xfrm>
            <a:prstGeom prst="rect">
              <a:avLst/>
            </a:prstGeom>
          </p:spPr>
        </p:pic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AD260D9D-83FF-3AC2-852A-8EC5D0E0AD17}"/>
                </a:ext>
              </a:extLst>
            </p:cNvPr>
            <p:cNvSpPr txBox="1"/>
            <p:nvPr/>
          </p:nvSpPr>
          <p:spPr>
            <a:xfrm>
              <a:off x="8864654" y="2092208"/>
              <a:ext cx="9460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虚拟人</a:t>
              </a:r>
              <a:r>
                <a:rPr kumimoji="1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NFT</a:t>
              </a:r>
              <a:endPara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85C82">
                    <a:lumMod val="20000"/>
                    <a:lumOff val="80000"/>
                  </a:srgb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A39292D1-431E-B93B-7435-F120BFB70B2E}"/>
                </a:ext>
              </a:extLst>
            </p:cNvPr>
            <p:cNvSpPr txBox="1"/>
            <p:nvPr/>
          </p:nvSpPr>
          <p:spPr>
            <a:xfrm>
              <a:off x="8882287" y="2806611"/>
              <a:ext cx="9252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虚拟人</a:t>
              </a:r>
              <a:r>
                <a:rPr kumimoji="1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DID</a:t>
              </a:r>
              <a:endPara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85C82">
                    <a:lumMod val="20000"/>
                    <a:lumOff val="80000"/>
                  </a:srgb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E083F11B-9C97-6AE1-2139-95E36895AAD8}"/>
                </a:ext>
              </a:extLst>
            </p:cNvPr>
            <p:cNvSpPr txBox="1"/>
            <p:nvPr/>
          </p:nvSpPr>
          <p:spPr>
            <a:xfrm>
              <a:off x="9014535" y="3521014"/>
              <a:ext cx="6463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出生证</a:t>
              </a:r>
            </a:p>
          </p:txBody>
        </p:sp>
        <p:sp>
          <p:nvSpPr>
            <p:cNvPr id="130" name="three-businessmen_46576">
              <a:extLst>
                <a:ext uri="{FF2B5EF4-FFF2-40B4-BE49-F238E27FC236}">
                  <a16:creationId xmlns:a16="http://schemas.microsoft.com/office/drawing/2014/main" id="{6075CCB9-CDBB-B189-CFB3-93B95E4ADD4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07137" y="2290978"/>
              <a:ext cx="623212" cy="527971"/>
            </a:xfrm>
            <a:custGeom>
              <a:avLst/>
              <a:gdLst>
                <a:gd name="connsiteX0" fmla="*/ 286884 w 598888"/>
                <a:gd name="connsiteY0" fmla="*/ 392767 h 507365"/>
                <a:gd name="connsiteX1" fmla="*/ 304096 w 598888"/>
                <a:gd name="connsiteY1" fmla="*/ 392767 h 507365"/>
                <a:gd name="connsiteX2" fmla="*/ 304096 w 598888"/>
                <a:gd name="connsiteY2" fmla="*/ 448275 h 507365"/>
                <a:gd name="connsiteX3" fmla="*/ 342824 w 598888"/>
                <a:gd name="connsiteY3" fmla="*/ 468330 h 507365"/>
                <a:gd name="connsiteX4" fmla="*/ 342824 w 598888"/>
                <a:gd name="connsiteY4" fmla="*/ 469046 h 507365"/>
                <a:gd name="connsiteX5" fmla="*/ 449325 w 598888"/>
                <a:gd name="connsiteY5" fmla="*/ 490533 h 507365"/>
                <a:gd name="connsiteX6" fmla="*/ 446098 w 598888"/>
                <a:gd name="connsiteY6" fmla="*/ 507365 h 507365"/>
                <a:gd name="connsiteX7" fmla="*/ 327404 w 598888"/>
                <a:gd name="connsiteY7" fmla="*/ 483013 h 507365"/>
                <a:gd name="connsiteX8" fmla="*/ 295490 w 598888"/>
                <a:gd name="connsiteY8" fmla="*/ 488385 h 507365"/>
                <a:gd name="connsiteX9" fmla="*/ 263934 w 598888"/>
                <a:gd name="connsiteY9" fmla="*/ 483371 h 507365"/>
                <a:gd name="connsiteX10" fmla="*/ 145240 w 598888"/>
                <a:gd name="connsiteY10" fmla="*/ 507365 h 507365"/>
                <a:gd name="connsiteX11" fmla="*/ 142013 w 598888"/>
                <a:gd name="connsiteY11" fmla="*/ 490533 h 507365"/>
                <a:gd name="connsiteX12" fmla="*/ 248156 w 598888"/>
                <a:gd name="connsiteY12" fmla="*/ 469046 h 507365"/>
                <a:gd name="connsiteX13" fmla="*/ 248156 w 598888"/>
                <a:gd name="connsiteY13" fmla="*/ 468330 h 507365"/>
                <a:gd name="connsiteX14" fmla="*/ 286884 w 598888"/>
                <a:gd name="connsiteY14" fmla="*/ 448275 h 507365"/>
                <a:gd name="connsiteX15" fmla="*/ 562256 w 598888"/>
                <a:gd name="connsiteY15" fmla="*/ 272855 h 507365"/>
                <a:gd name="connsiteX16" fmla="*/ 562256 w 598888"/>
                <a:gd name="connsiteY16" fmla="*/ 298632 h 507365"/>
                <a:gd name="connsiteX17" fmla="*/ 569067 w 598888"/>
                <a:gd name="connsiteY17" fmla="*/ 283954 h 507365"/>
                <a:gd name="connsiteX18" fmla="*/ 562256 w 598888"/>
                <a:gd name="connsiteY18" fmla="*/ 272855 h 507365"/>
                <a:gd name="connsiteX19" fmla="*/ 483382 w 598888"/>
                <a:gd name="connsiteY19" fmla="*/ 272855 h 507365"/>
                <a:gd name="connsiteX20" fmla="*/ 476570 w 598888"/>
                <a:gd name="connsiteY20" fmla="*/ 283954 h 507365"/>
                <a:gd name="connsiteX21" fmla="*/ 483382 w 598888"/>
                <a:gd name="connsiteY21" fmla="*/ 298632 h 507365"/>
                <a:gd name="connsiteX22" fmla="*/ 115860 w 598888"/>
                <a:gd name="connsiteY22" fmla="*/ 272855 h 507365"/>
                <a:gd name="connsiteX23" fmla="*/ 115860 w 598888"/>
                <a:gd name="connsiteY23" fmla="*/ 298632 h 507365"/>
                <a:gd name="connsiteX24" fmla="*/ 122672 w 598888"/>
                <a:gd name="connsiteY24" fmla="*/ 283954 h 507365"/>
                <a:gd name="connsiteX25" fmla="*/ 115860 w 598888"/>
                <a:gd name="connsiteY25" fmla="*/ 272855 h 507365"/>
                <a:gd name="connsiteX26" fmla="*/ 36989 w 598888"/>
                <a:gd name="connsiteY26" fmla="*/ 272855 h 507365"/>
                <a:gd name="connsiteX27" fmla="*/ 30178 w 598888"/>
                <a:gd name="connsiteY27" fmla="*/ 283954 h 507365"/>
                <a:gd name="connsiteX28" fmla="*/ 36989 w 598888"/>
                <a:gd name="connsiteY28" fmla="*/ 298632 h 507365"/>
                <a:gd name="connsiteX29" fmla="*/ 522819 w 598888"/>
                <a:gd name="connsiteY29" fmla="*/ 222376 h 507365"/>
                <a:gd name="connsiteX30" fmla="*/ 513497 w 598888"/>
                <a:gd name="connsiteY30" fmla="*/ 284312 h 507365"/>
                <a:gd name="connsiteX31" fmla="*/ 522819 w 598888"/>
                <a:gd name="connsiteY31" fmla="*/ 296842 h 507365"/>
                <a:gd name="connsiteX32" fmla="*/ 532140 w 598888"/>
                <a:gd name="connsiteY32" fmla="*/ 284312 h 507365"/>
                <a:gd name="connsiteX33" fmla="*/ 76066 w 598888"/>
                <a:gd name="connsiteY33" fmla="*/ 222376 h 507365"/>
                <a:gd name="connsiteX34" fmla="*/ 67104 w 598888"/>
                <a:gd name="connsiteY34" fmla="*/ 284312 h 507365"/>
                <a:gd name="connsiteX35" fmla="*/ 76066 w 598888"/>
                <a:gd name="connsiteY35" fmla="*/ 296842 h 507365"/>
                <a:gd name="connsiteX36" fmla="*/ 76425 w 598888"/>
                <a:gd name="connsiteY36" fmla="*/ 296842 h 507365"/>
                <a:gd name="connsiteX37" fmla="*/ 85746 w 598888"/>
                <a:gd name="connsiteY37" fmla="*/ 284312 h 507365"/>
                <a:gd name="connsiteX38" fmla="*/ 76425 w 598888"/>
                <a:gd name="connsiteY38" fmla="*/ 222376 h 507365"/>
                <a:gd name="connsiteX39" fmla="*/ 513497 w 598888"/>
                <a:gd name="connsiteY39" fmla="*/ 210920 h 507365"/>
                <a:gd name="connsiteX40" fmla="*/ 522819 w 598888"/>
                <a:gd name="connsiteY40" fmla="*/ 220944 h 507365"/>
                <a:gd name="connsiteX41" fmla="*/ 532499 w 598888"/>
                <a:gd name="connsiteY41" fmla="*/ 211278 h 507365"/>
                <a:gd name="connsiteX42" fmla="*/ 546481 w 598888"/>
                <a:gd name="connsiteY42" fmla="*/ 217364 h 507365"/>
                <a:gd name="connsiteX43" fmla="*/ 548273 w 598888"/>
                <a:gd name="connsiteY43" fmla="*/ 218438 h 507365"/>
                <a:gd name="connsiteX44" fmla="*/ 598824 w 598888"/>
                <a:gd name="connsiteY44" fmla="*/ 285744 h 507365"/>
                <a:gd name="connsiteX45" fmla="*/ 575162 w 598888"/>
                <a:gd name="connsiteY45" fmla="*/ 335149 h 507365"/>
                <a:gd name="connsiteX46" fmla="*/ 562614 w 598888"/>
                <a:gd name="connsiteY46" fmla="*/ 341951 h 507365"/>
                <a:gd name="connsiteX47" fmla="*/ 559387 w 598888"/>
                <a:gd name="connsiteY47" fmla="*/ 341593 h 507365"/>
                <a:gd name="connsiteX48" fmla="*/ 558670 w 598888"/>
                <a:gd name="connsiteY48" fmla="*/ 343383 h 507365"/>
                <a:gd name="connsiteX49" fmla="*/ 558670 w 598888"/>
                <a:gd name="connsiteY49" fmla="*/ 485871 h 507365"/>
                <a:gd name="connsiteX50" fmla="*/ 540744 w 598888"/>
                <a:gd name="connsiteY50" fmla="*/ 503413 h 507365"/>
                <a:gd name="connsiteX51" fmla="*/ 523177 w 598888"/>
                <a:gd name="connsiteY51" fmla="*/ 485871 h 507365"/>
                <a:gd name="connsiteX52" fmla="*/ 523177 w 598888"/>
                <a:gd name="connsiteY52" fmla="*/ 363074 h 507365"/>
                <a:gd name="connsiteX53" fmla="*/ 522819 w 598888"/>
                <a:gd name="connsiteY53" fmla="*/ 363432 h 507365"/>
                <a:gd name="connsiteX54" fmla="*/ 520667 w 598888"/>
                <a:gd name="connsiteY54" fmla="*/ 363074 h 507365"/>
                <a:gd name="connsiteX55" fmla="*/ 520667 w 598888"/>
                <a:gd name="connsiteY55" fmla="*/ 485871 h 507365"/>
                <a:gd name="connsiteX56" fmla="*/ 503100 w 598888"/>
                <a:gd name="connsiteY56" fmla="*/ 503413 h 507365"/>
                <a:gd name="connsiteX57" fmla="*/ 485533 w 598888"/>
                <a:gd name="connsiteY57" fmla="*/ 485871 h 507365"/>
                <a:gd name="connsiteX58" fmla="*/ 485533 w 598888"/>
                <a:gd name="connsiteY58" fmla="*/ 343025 h 507365"/>
                <a:gd name="connsiteX59" fmla="*/ 485533 w 598888"/>
                <a:gd name="connsiteY59" fmla="*/ 341951 h 507365"/>
                <a:gd name="connsiteX60" fmla="*/ 483023 w 598888"/>
                <a:gd name="connsiteY60" fmla="*/ 341951 h 507365"/>
                <a:gd name="connsiteX61" fmla="*/ 470475 w 598888"/>
                <a:gd name="connsiteY61" fmla="*/ 335149 h 507365"/>
                <a:gd name="connsiteX62" fmla="*/ 446454 w 598888"/>
                <a:gd name="connsiteY62" fmla="*/ 285744 h 507365"/>
                <a:gd name="connsiteX63" fmla="*/ 497364 w 598888"/>
                <a:gd name="connsiteY63" fmla="*/ 218438 h 507365"/>
                <a:gd name="connsiteX64" fmla="*/ 499156 w 598888"/>
                <a:gd name="connsiteY64" fmla="*/ 217364 h 507365"/>
                <a:gd name="connsiteX65" fmla="*/ 513497 w 598888"/>
                <a:gd name="connsiteY65" fmla="*/ 210920 h 507365"/>
                <a:gd name="connsiteX66" fmla="*/ 67104 w 598888"/>
                <a:gd name="connsiteY66" fmla="*/ 210920 h 507365"/>
                <a:gd name="connsiteX67" fmla="*/ 76425 w 598888"/>
                <a:gd name="connsiteY67" fmla="*/ 220944 h 507365"/>
                <a:gd name="connsiteX68" fmla="*/ 85746 w 598888"/>
                <a:gd name="connsiteY68" fmla="*/ 211278 h 507365"/>
                <a:gd name="connsiteX69" fmla="*/ 100086 w 598888"/>
                <a:gd name="connsiteY69" fmla="*/ 217364 h 507365"/>
                <a:gd name="connsiteX70" fmla="*/ 101879 w 598888"/>
                <a:gd name="connsiteY70" fmla="*/ 218438 h 507365"/>
                <a:gd name="connsiteX71" fmla="*/ 152428 w 598888"/>
                <a:gd name="connsiteY71" fmla="*/ 285744 h 507365"/>
                <a:gd name="connsiteX72" fmla="*/ 128766 w 598888"/>
                <a:gd name="connsiteY72" fmla="*/ 335149 h 507365"/>
                <a:gd name="connsiteX73" fmla="*/ 116219 w 598888"/>
                <a:gd name="connsiteY73" fmla="*/ 341951 h 507365"/>
                <a:gd name="connsiteX74" fmla="*/ 112992 w 598888"/>
                <a:gd name="connsiteY74" fmla="*/ 341593 h 507365"/>
                <a:gd name="connsiteX75" fmla="*/ 111917 w 598888"/>
                <a:gd name="connsiteY75" fmla="*/ 343383 h 507365"/>
                <a:gd name="connsiteX76" fmla="*/ 111917 w 598888"/>
                <a:gd name="connsiteY76" fmla="*/ 485871 h 507365"/>
                <a:gd name="connsiteX77" fmla="*/ 94350 w 598888"/>
                <a:gd name="connsiteY77" fmla="*/ 503413 h 507365"/>
                <a:gd name="connsiteX78" fmla="*/ 76783 w 598888"/>
                <a:gd name="connsiteY78" fmla="*/ 485871 h 507365"/>
                <a:gd name="connsiteX79" fmla="*/ 76783 w 598888"/>
                <a:gd name="connsiteY79" fmla="*/ 363074 h 507365"/>
                <a:gd name="connsiteX80" fmla="*/ 76425 w 598888"/>
                <a:gd name="connsiteY80" fmla="*/ 363432 h 507365"/>
                <a:gd name="connsiteX81" fmla="*/ 74274 w 598888"/>
                <a:gd name="connsiteY81" fmla="*/ 363074 h 507365"/>
                <a:gd name="connsiteX82" fmla="*/ 74274 w 598888"/>
                <a:gd name="connsiteY82" fmla="*/ 485871 h 507365"/>
                <a:gd name="connsiteX83" fmla="*/ 56707 w 598888"/>
                <a:gd name="connsiteY83" fmla="*/ 503413 h 507365"/>
                <a:gd name="connsiteX84" fmla="*/ 38782 w 598888"/>
                <a:gd name="connsiteY84" fmla="*/ 485871 h 507365"/>
                <a:gd name="connsiteX85" fmla="*/ 38782 w 598888"/>
                <a:gd name="connsiteY85" fmla="*/ 343025 h 507365"/>
                <a:gd name="connsiteX86" fmla="*/ 39140 w 598888"/>
                <a:gd name="connsiteY86" fmla="*/ 341951 h 507365"/>
                <a:gd name="connsiteX87" fmla="*/ 36272 w 598888"/>
                <a:gd name="connsiteY87" fmla="*/ 341951 h 507365"/>
                <a:gd name="connsiteX88" fmla="*/ 23725 w 598888"/>
                <a:gd name="connsiteY88" fmla="*/ 335149 h 507365"/>
                <a:gd name="connsiteX89" fmla="*/ 64 w 598888"/>
                <a:gd name="connsiteY89" fmla="*/ 285744 h 507365"/>
                <a:gd name="connsiteX90" fmla="*/ 50613 w 598888"/>
                <a:gd name="connsiteY90" fmla="*/ 218438 h 507365"/>
                <a:gd name="connsiteX91" fmla="*/ 52764 w 598888"/>
                <a:gd name="connsiteY91" fmla="*/ 217364 h 507365"/>
                <a:gd name="connsiteX92" fmla="*/ 67104 w 598888"/>
                <a:gd name="connsiteY92" fmla="*/ 210920 h 507365"/>
                <a:gd name="connsiteX93" fmla="*/ 332425 w 598888"/>
                <a:gd name="connsiteY93" fmla="*/ 140753 h 507365"/>
                <a:gd name="connsiteX94" fmla="*/ 332425 w 598888"/>
                <a:gd name="connsiteY94" fmla="*/ 166888 h 507365"/>
                <a:gd name="connsiteX95" fmla="*/ 339236 w 598888"/>
                <a:gd name="connsiteY95" fmla="*/ 152209 h 507365"/>
                <a:gd name="connsiteX96" fmla="*/ 332425 w 598888"/>
                <a:gd name="connsiteY96" fmla="*/ 140753 h 507365"/>
                <a:gd name="connsiteX97" fmla="*/ 253551 w 598888"/>
                <a:gd name="connsiteY97" fmla="*/ 140753 h 507365"/>
                <a:gd name="connsiteX98" fmla="*/ 246739 w 598888"/>
                <a:gd name="connsiteY98" fmla="*/ 152209 h 507365"/>
                <a:gd name="connsiteX99" fmla="*/ 253551 w 598888"/>
                <a:gd name="connsiteY99" fmla="*/ 166888 h 507365"/>
                <a:gd name="connsiteX100" fmla="*/ 522819 w 598888"/>
                <a:gd name="connsiteY100" fmla="*/ 132169 h 507365"/>
                <a:gd name="connsiteX101" fmla="*/ 561172 w 598888"/>
                <a:gd name="connsiteY101" fmla="*/ 170451 h 507365"/>
                <a:gd name="connsiteX102" fmla="*/ 522819 w 598888"/>
                <a:gd name="connsiteY102" fmla="*/ 208733 h 507365"/>
                <a:gd name="connsiteX103" fmla="*/ 484466 w 598888"/>
                <a:gd name="connsiteY103" fmla="*/ 170451 h 507365"/>
                <a:gd name="connsiteX104" fmla="*/ 522819 w 598888"/>
                <a:gd name="connsiteY104" fmla="*/ 132169 h 507365"/>
                <a:gd name="connsiteX105" fmla="*/ 76246 w 598888"/>
                <a:gd name="connsiteY105" fmla="*/ 132169 h 507365"/>
                <a:gd name="connsiteX106" fmla="*/ 114775 w 598888"/>
                <a:gd name="connsiteY106" fmla="*/ 170451 h 507365"/>
                <a:gd name="connsiteX107" fmla="*/ 76246 w 598888"/>
                <a:gd name="connsiteY107" fmla="*/ 208733 h 507365"/>
                <a:gd name="connsiteX108" fmla="*/ 37717 w 598888"/>
                <a:gd name="connsiteY108" fmla="*/ 170451 h 507365"/>
                <a:gd name="connsiteX109" fmla="*/ 76246 w 598888"/>
                <a:gd name="connsiteY109" fmla="*/ 132169 h 507365"/>
                <a:gd name="connsiteX110" fmla="*/ 292988 w 598888"/>
                <a:gd name="connsiteY110" fmla="*/ 90272 h 507365"/>
                <a:gd name="connsiteX111" fmla="*/ 283666 w 598888"/>
                <a:gd name="connsiteY111" fmla="*/ 152209 h 507365"/>
                <a:gd name="connsiteX112" fmla="*/ 292988 w 598888"/>
                <a:gd name="connsiteY112" fmla="*/ 164740 h 507365"/>
                <a:gd name="connsiteX113" fmla="*/ 302309 w 598888"/>
                <a:gd name="connsiteY113" fmla="*/ 152209 h 507365"/>
                <a:gd name="connsiteX114" fmla="*/ 283666 w 598888"/>
                <a:gd name="connsiteY114" fmla="*/ 79174 h 507365"/>
                <a:gd name="connsiteX115" fmla="*/ 292988 w 598888"/>
                <a:gd name="connsiteY115" fmla="*/ 88840 h 507365"/>
                <a:gd name="connsiteX116" fmla="*/ 302668 w 598888"/>
                <a:gd name="connsiteY116" fmla="*/ 79174 h 507365"/>
                <a:gd name="connsiteX117" fmla="*/ 316650 w 598888"/>
                <a:gd name="connsiteY117" fmla="*/ 85260 h 507365"/>
                <a:gd name="connsiteX118" fmla="*/ 318442 w 598888"/>
                <a:gd name="connsiteY118" fmla="*/ 86334 h 507365"/>
                <a:gd name="connsiteX119" fmla="*/ 368993 w 598888"/>
                <a:gd name="connsiteY119" fmla="*/ 153641 h 507365"/>
                <a:gd name="connsiteX120" fmla="*/ 345331 w 598888"/>
                <a:gd name="connsiteY120" fmla="*/ 203406 h 507365"/>
                <a:gd name="connsiteX121" fmla="*/ 332783 w 598888"/>
                <a:gd name="connsiteY121" fmla="*/ 210208 h 507365"/>
                <a:gd name="connsiteX122" fmla="*/ 329556 w 598888"/>
                <a:gd name="connsiteY122" fmla="*/ 209492 h 507365"/>
                <a:gd name="connsiteX123" fmla="*/ 328839 w 598888"/>
                <a:gd name="connsiteY123" fmla="*/ 211282 h 507365"/>
                <a:gd name="connsiteX124" fmla="*/ 328839 w 598888"/>
                <a:gd name="connsiteY124" fmla="*/ 353772 h 507365"/>
                <a:gd name="connsiteX125" fmla="*/ 310913 w 598888"/>
                <a:gd name="connsiteY125" fmla="*/ 371315 h 507365"/>
                <a:gd name="connsiteX126" fmla="*/ 293346 w 598888"/>
                <a:gd name="connsiteY126" fmla="*/ 353772 h 507365"/>
                <a:gd name="connsiteX127" fmla="*/ 293346 w 598888"/>
                <a:gd name="connsiteY127" fmla="*/ 231331 h 507365"/>
                <a:gd name="connsiteX128" fmla="*/ 292988 w 598888"/>
                <a:gd name="connsiteY128" fmla="*/ 231331 h 507365"/>
                <a:gd name="connsiteX129" fmla="*/ 290836 w 598888"/>
                <a:gd name="connsiteY129" fmla="*/ 231331 h 507365"/>
                <a:gd name="connsiteX130" fmla="*/ 290836 w 598888"/>
                <a:gd name="connsiteY130" fmla="*/ 353772 h 507365"/>
                <a:gd name="connsiteX131" fmla="*/ 273269 w 598888"/>
                <a:gd name="connsiteY131" fmla="*/ 371315 h 507365"/>
                <a:gd name="connsiteX132" fmla="*/ 255702 w 598888"/>
                <a:gd name="connsiteY132" fmla="*/ 353772 h 507365"/>
                <a:gd name="connsiteX133" fmla="*/ 255702 w 598888"/>
                <a:gd name="connsiteY133" fmla="*/ 210924 h 507365"/>
                <a:gd name="connsiteX134" fmla="*/ 255702 w 598888"/>
                <a:gd name="connsiteY134" fmla="*/ 209850 h 507365"/>
                <a:gd name="connsiteX135" fmla="*/ 253192 w 598888"/>
                <a:gd name="connsiteY135" fmla="*/ 210208 h 507365"/>
                <a:gd name="connsiteX136" fmla="*/ 240285 w 598888"/>
                <a:gd name="connsiteY136" fmla="*/ 203406 h 507365"/>
                <a:gd name="connsiteX137" fmla="*/ 216623 w 598888"/>
                <a:gd name="connsiteY137" fmla="*/ 153641 h 507365"/>
                <a:gd name="connsiteX138" fmla="*/ 267174 w 598888"/>
                <a:gd name="connsiteY138" fmla="*/ 86334 h 507365"/>
                <a:gd name="connsiteX139" fmla="*/ 269325 w 598888"/>
                <a:gd name="connsiteY139" fmla="*/ 85260 h 507365"/>
                <a:gd name="connsiteX140" fmla="*/ 283666 w 598888"/>
                <a:gd name="connsiteY140" fmla="*/ 79174 h 507365"/>
                <a:gd name="connsiteX141" fmla="*/ 292988 w 598888"/>
                <a:gd name="connsiteY141" fmla="*/ 0 h 507365"/>
                <a:gd name="connsiteX142" fmla="*/ 331341 w 598888"/>
                <a:gd name="connsiteY142" fmla="*/ 38494 h 507365"/>
                <a:gd name="connsiteX143" fmla="*/ 292988 w 598888"/>
                <a:gd name="connsiteY143" fmla="*/ 76988 h 507365"/>
                <a:gd name="connsiteX144" fmla="*/ 254635 w 598888"/>
                <a:gd name="connsiteY144" fmla="*/ 38494 h 507365"/>
                <a:gd name="connsiteX145" fmla="*/ 292988 w 598888"/>
                <a:gd name="connsiteY145" fmla="*/ 0 h 507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598888" h="507365">
                  <a:moveTo>
                    <a:pt x="286884" y="392767"/>
                  </a:moveTo>
                  <a:lnTo>
                    <a:pt x="304096" y="392767"/>
                  </a:lnTo>
                  <a:lnTo>
                    <a:pt x="304096" y="448275"/>
                  </a:lnTo>
                  <a:cubicBezTo>
                    <a:pt x="325970" y="450066"/>
                    <a:pt x="342824" y="458303"/>
                    <a:pt x="342824" y="468330"/>
                  </a:cubicBezTo>
                  <a:cubicBezTo>
                    <a:pt x="342824" y="468688"/>
                    <a:pt x="342824" y="468688"/>
                    <a:pt x="342824" y="469046"/>
                  </a:cubicBezTo>
                  <a:lnTo>
                    <a:pt x="449325" y="490533"/>
                  </a:lnTo>
                  <a:lnTo>
                    <a:pt x="446098" y="507365"/>
                  </a:lnTo>
                  <a:lnTo>
                    <a:pt x="327404" y="483013"/>
                  </a:lnTo>
                  <a:cubicBezTo>
                    <a:pt x="318798" y="486594"/>
                    <a:pt x="307682" y="488385"/>
                    <a:pt x="295490" y="488385"/>
                  </a:cubicBezTo>
                  <a:cubicBezTo>
                    <a:pt x="283298" y="488385"/>
                    <a:pt x="272181" y="486594"/>
                    <a:pt x="263934" y="483371"/>
                  </a:cubicBezTo>
                  <a:lnTo>
                    <a:pt x="145240" y="507365"/>
                  </a:lnTo>
                  <a:lnTo>
                    <a:pt x="142013" y="490533"/>
                  </a:lnTo>
                  <a:lnTo>
                    <a:pt x="248156" y="469046"/>
                  </a:lnTo>
                  <a:cubicBezTo>
                    <a:pt x="248156" y="468688"/>
                    <a:pt x="248156" y="468688"/>
                    <a:pt x="248156" y="468330"/>
                  </a:cubicBezTo>
                  <a:cubicBezTo>
                    <a:pt x="248156" y="458303"/>
                    <a:pt x="265010" y="450066"/>
                    <a:pt x="286884" y="448275"/>
                  </a:cubicBezTo>
                  <a:close/>
                  <a:moveTo>
                    <a:pt x="562256" y="272855"/>
                  </a:moveTo>
                  <a:lnTo>
                    <a:pt x="562256" y="298632"/>
                  </a:lnTo>
                  <a:cubicBezTo>
                    <a:pt x="565482" y="292188"/>
                    <a:pt x="568350" y="286818"/>
                    <a:pt x="569067" y="283954"/>
                  </a:cubicBezTo>
                  <a:cubicBezTo>
                    <a:pt x="567992" y="281448"/>
                    <a:pt x="565482" y="277510"/>
                    <a:pt x="562256" y="272855"/>
                  </a:cubicBezTo>
                  <a:close/>
                  <a:moveTo>
                    <a:pt x="483382" y="272855"/>
                  </a:moveTo>
                  <a:cubicBezTo>
                    <a:pt x="480155" y="277510"/>
                    <a:pt x="477645" y="281448"/>
                    <a:pt x="476570" y="283954"/>
                  </a:cubicBezTo>
                  <a:cubicBezTo>
                    <a:pt x="477287" y="286818"/>
                    <a:pt x="479796" y="292188"/>
                    <a:pt x="483382" y="298632"/>
                  </a:cubicBezTo>
                  <a:close/>
                  <a:moveTo>
                    <a:pt x="115860" y="272855"/>
                  </a:moveTo>
                  <a:lnTo>
                    <a:pt x="115860" y="298632"/>
                  </a:lnTo>
                  <a:cubicBezTo>
                    <a:pt x="119087" y="292188"/>
                    <a:pt x="121596" y="286818"/>
                    <a:pt x="122672" y="283954"/>
                  </a:cubicBezTo>
                  <a:cubicBezTo>
                    <a:pt x="121596" y="281448"/>
                    <a:pt x="119087" y="277510"/>
                    <a:pt x="115860" y="272855"/>
                  </a:cubicBezTo>
                  <a:close/>
                  <a:moveTo>
                    <a:pt x="36989" y="272855"/>
                  </a:moveTo>
                  <a:cubicBezTo>
                    <a:pt x="33404" y="277510"/>
                    <a:pt x="30895" y="281448"/>
                    <a:pt x="30178" y="283954"/>
                  </a:cubicBezTo>
                  <a:cubicBezTo>
                    <a:pt x="30895" y="286818"/>
                    <a:pt x="33404" y="292188"/>
                    <a:pt x="36989" y="298632"/>
                  </a:cubicBezTo>
                  <a:close/>
                  <a:moveTo>
                    <a:pt x="522819" y="222376"/>
                  </a:moveTo>
                  <a:lnTo>
                    <a:pt x="513497" y="284312"/>
                  </a:lnTo>
                  <a:lnTo>
                    <a:pt x="522819" y="296842"/>
                  </a:lnTo>
                  <a:lnTo>
                    <a:pt x="532140" y="284312"/>
                  </a:lnTo>
                  <a:close/>
                  <a:moveTo>
                    <a:pt x="76066" y="222376"/>
                  </a:moveTo>
                  <a:lnTo>
                    <a:pt x="67104" y="284312"/>
                  </a:lnTo>
                  <a:lnTo>
                    <a:pt x="76066" y="296842"/>
                  </a:lnTo>
                  <a:lnTo>
                    <a:pt x="76425" y="296842"/>
                  </a:lnTo>
                  <a:lnTo>
                    <a:pt x="85746" y="284312"/>
                  </a:lnTo>
                  <a:lnTo>
                    <a:pt x="76425" y="222376"/>
                  </a:lnTo>
                  <a:close/>
                  <a:moveTo>
                    <a:pt x="513497" y="210920"/>
                  </a:moveTo>
                  <a:lnTo>
                    <a:pt x="522819" y="220944"/>
                  </a:lnTo>
                  <a:lnTo>
                    <a:pt x="532499" y="211278"/>
                  </a:lnTo>
                  <a:cubicBezTo>
                    <a:pt x="537518" y="212352"/>
                    <a:pt x="542179" y="214500"/>
                    <a:pt x="546481" y="217364"/>
                  </a:cubicBezTo>
                  <a:cubicBezTo>
                    <a:pt x="547198" y="217722"/>
                    <a:pt x="547915" y="218080"/>
                    <a:pt x="548273" y="218438"/>
                  </a:cubicBezTo>
                  <a:cubicBezTo>
                    <a:pt x="564407" y="228104"/>
                    <a:pt x="600617" y="264621"/>
                    <a:pt x="598824" y="285744"/>
                  </a:cubicBezTo>
                  <a:cubicBezTo>
                    <a:pt x="598107" y="298274"/>
                    <a:pt x="583767" y="322261"/>
                    <a:pt x="575162" y="335149"/>
                  </a:cubicBezTo>
                  <a:cubicBezTo>
                    <a:pt x="572294" y="339803"/>
                    <a:pt x="567633" y="341951"/>
                    <a:pt x="562614" y="341951"/>
                  </a:cubicBezTo>
                  <a:cubicBezTo>
                    <a:pt x="561539" y="341951"/>
                    <a:pt x="560463" y="341951"/>
                    <a:pt x="559387" y="341593"/>
                  </a:cubicBezTo>
                  <a:cubicBezTo>
                    <a:pt x="559029" y="342309"/>
                    <a:pt x="558670" y="342667"/>
                    <a:pt x="558670" y="343383"/>
                  </a:cubicBezTo>
                  <a:lnTo>
                    <a:pt x="558670" y="485871"/>
                  </a:lnTo>
                  <a:cubicBezTo>
                    <a:pt x="558670" y="495537"/>
                    <a:pt x="550783" y="503413"/>
                    <a:pt x="540744" y="503413"/>
                  </a:cubicBezTo>
                  <a:cubicBezTo>
                    <a:pt x="531064" y="503413"/>
                    <a:pt x="523177" y="495537"/>
                    <a:pt x="523177" y="485871"/>
                  </a:cubicBezTo>
                  <a:lnTo>
                    <a:pt x="523177" y="363074"/>
                  </a:lnTo>
                  <a:cubicBezTo>
                    <a:pt x="523177" y="363074"/>
                    <a:pt x="522819" y="363432"/>
                    <a:pt x="522819" y="363432"/>
                  </a:cubicBezTo>
                  <a:cubicBezTo>
                    <a:pt x="522102" y="363432"/>
                    <a:pt x="521384" y="363074"/>
                    <a:pt x="520667" y="363074"/>
                  </a:cubicBezTo>
                  <a:lnTo>
                    <a:pt x="520667" y="485871"/>
                  </a:lnTo>
                  <a:cubicBezTo>
                    <a:pt x="520667" y="495537"/>
                    <a:pt x="512780" y="503413"/>
                    <a:pt x="503100" y="503413"/>
                  </a:cubicBezTo>
                  <a:cubicBezTo>
                    <a:pt x="493420" y="503413"/>
                    <a:pt x="485533" y="495537"/>
                    <a:pt x="485533" y="485871"/>
                  </a:cubicBezTo>
                  <a:lnTo>
                    <a:pt x="485533" y="343025"/>
                  </a:lnTo>
                  <a:cubicBezTo>
                    <a:pt x="485533" y="342667"/>
                    <a:pt x="485533" y="342309"/>
                    <a:pt x="485533" y="341951"/>
                  </a:cubicBezTo>
                  <a:cubicBezTo>
                    <a:pt x="484457" y="341951"/>
                    <a:pt x="483740" y="341951"/>
                    <a:pt x="483023" y="341951"/>
                  </a:cubicBezTo>
                  <a:cubicBezTo>
                    <a:pt x="478004" y="341951"/>
                    <a:pt x="473343" y="339803"/>
                    <a:pt x="470475" y="335149"/>
                  </a:cubicBezTo>
                  <a:cubicBezTo>
                    <a:pt x="461870" y="322261"/>
                    <a:pt x="447530" y="298274"/>
                    <a:pt x="446454" y="285744"/>
                  </a:cubicBezTo>
                  <a:cubicBezTo>
                    <a:pt x="445020" y="264621"/>
                    <a:pt x="481230" y="228104"/>
                    <a:pt x="497364" y="218438"/>
                  </a:cubicBezTo>
                  <a:cubicBezTo>
                    <a:pt x="497722" y="217722"/>
                    <a:pt x="498439" y="217722"/>
                    <a:pt x="499156" y="217364"/>
                  </a:cubicBezTo>
                  <a:cubicBezTo>
                    <a:pt x="503459" y="214500"/>
                    <a:pt x="508478" y="212352"/>
                    <a:pt x="513497" y="210920"/>
                  </a:cubicBezTo>
                  <a:close/>
                  <a:moveTo>
                    <a:pt x="67104" y="210920"/>
                  </a:moveTo>
                  <a:lnTo>
                    <a:pt x="76425" y="220944"/>
                  </a:lnTo>
                  <a:lnTo>
                    <a:pt x="85746" y="211278"/>
                  </a:lnTo>
                  <a:cubicBezTo>
                    <a:pt x="90765" y="212352"/>
                    <a:pt x="95784" y="214500"/>
                    <a:pt x="100086" y="217364"/>
                  </a:cubicBezTo>
                  <a:cubicBezTo>
                    <a:pt x="100803" y="217722"/>
                    <a:pt x="101520" y="218080"/>
                    <a:pt x="101879" y="218438"/>
                  </a:cubicBezTo>
                  <a:cubicBezTo>
                    <a:pt x="117653" y="228104"/>
                    <a:pt x="154220" y="264621"/>
                    <a:pt x="152428" y="285744"/>
                  </a:cubicBezTo>
                  <a:cubicBezTo>
                    <a:pt x="151352" y="298274"/>
                    <a:pt x="137370" y="322261"/>
                    <a:pt x="128766" y="335149"/>
                  </a:cubicBezTo>
                  <a:cubicBezTo>
                    <a:pt x="125898" y="339803"/>
                    <a:pt x="121238" y="341951"/>
                    <a:pt x="116219" y="341951"/>
                  </a:cubicBezTo>
                  <a:cubicBezTo>
                    <a:pt x="115143" y="341951"/>
                    <a:pt x="114068" y="341951"/>
                    <a:pt x="112992" y="341593"/>
                  </a:cubicBezTo>
                  <a:cubicBezTo>
                    <a:pt x="112634" y="342309"/>
                    <a:pt x="112275" y="342667"/>
                    <a:pt x="111917" y="343383"/>
                  </a:cubicBezTo>
                  <a:lnTo>
                    <a:pt x="111917" y="485871"/>
                  </a:lnTo>
                  <a:cubicBezTo>
                    <a:pt x="111917" y="495537"/>
                    <a:pt x="104030" y="503413"/>
                    <a:pt x="94350" y="503413"/>
                  </a:cubicBezTo>
                  <a:cubicBezTo>
                    <a:pt x="84670" y="503413"/>
                    <a:pt x="76783" y="495537"/>
                    <a:pt x="76783" y="485871"/>
                  </a:cubicBezTo>
                  <a:lnTo>
                    <a:pt x="76783" y="363074"/>
                  </a:lnTo>
                  <a:cubicBezTo>
                    <a:pt x="76783" y="363074"/>
                    <a:pt x="76425" y="363432"/>
                    <a:pt x="76425" y="363432"/>
                  </a:cubicBezTo>
                  <a:cubicBezTo>
                    <a:pt x="75708" y="363432"/>
                    <a:pt x="74991" y="363074"/>
                    <a:pt x="74274" y="363074"/>
                  </a:cubicBezTo>
                  <a:lnTo>
                    <a:pt x="74274" y="485871"/>
                  </a:lnTo>
                  <a:cubicBezTo>
                    <a:pt x="74274" y="495537"/>
                    <a:pt x="66387" y="503413"/>
                    <a:pt x="56707" y="503413"/>
                  </a:cubicBezTo>
                  <a:cubicBezTo>
                    <a:pt x="46669" y="503413"/>
                    <a:pt x="38782" y="495537"/>
                    <a:pt x="38782" y="485871"/>
                  </a:cubicBezTo>
                  <a:lnTo>
                    <a:pt x="38782" y="343025"/>
                  </a:lnTo>
                  <a:cubicBezTo>
                    <a:pt x="38782" y="342667"/>
                    <a:pt x="38782" y="342309"/>
                    <a:pt x="39140" y="341951"/>
                  </a:cubicBezTo>
                  <a:cubicBezTo>
                    <a:pt x="38065" y="341951"/>
                    <a:pt x="37348" y="341951"/>
                    <a:pt x="36272" y="341951"/>
                  </a:cubicBezTo>
                  <a:cubicBezTo>
                    <a:pt x="31612" y="341951"/>
                    <a:pt x="26593" y="339803"/>
                    <a:pt x="23725" y="335149"/>
                  </a:cubicBezTo>
                  <a:cubicBezTo>
                    <a:pt x="15479" y="322261"/>
                    <a:pt x="1139" y="298274"/>
                    <a:pt x="64" y="285744"/>
                  </a:cubicBezTo>
                  <a:cubicBezTo>
                    <a:pt x="-1729" y="264621"/>
                    <a:pt x="34838" y="228104"/>
                    <a:pt x="50613" y="218438"/>
                  </a:cubicBezTo>
                  <a:cubicBezTo>
                    <a:pt x="51330" y="217722"/>
                    <a:pt x="52047" y="217722"/>
                    <a:pt x="52764" y="217364"/>
                  </a:cubicBezTo>
                  <a:cubicBezTo>
                    <a:pt x="57066" y="214500"/>
                    <a:pt x="62085" y="212352"/>
                    <a:pt x="67104" y="210920"/>
                  </a:cubicBezTo>
                  <a:close/>
                  <a:moveTo>
                    <a:pt x="332425" y="140753"/>
                  </a:moveTo>
                  <a:lnTo>
                    <a:pt x="332425" y="166888"/>
                  </a:lnTo>
                  <a:cubicBezTo>
                    <a:pt x="335651" y="160444"/>
                    <a:pt x="338161" y="155073"/>
                    <a:pt x="339236" y="152209"/>
                  </a:cubicBezTo>
                  <a:cubicBezTo>
                    <a:pt x="338161" y="149345"/>
                    <a:pt x="335651" y="145407"/>
                    <a:pt x="332425" y="140753"/>
                  </a:cubicBezTo>
                  <a:close/>
                  <a:moveTo>
                    <a:pt x="253551" y="140753"/>
                  </a:moveTo>
                  <a:cubicBezTo>
                    <a:pt x="249965" y="145407"/>
                    <a:pt x="247456" y="149703"/>
                    <a:pt x="246739" y="152209"/>
                  </a:cubicBezTo>
                  <a:cubicBezTo>
                    <a:pt x="247456" y="154715"/>
                    <a:pt x="249965" y="160444"/>
                    <a:pt x="253551" y="166888"/>
                  </a:cubicBezTo>
                  <a:close/>
                  <a:moveTo>
                    <a:pt x="522819" y="132169"/>
                  </a:moveTo>
                  <a:cubicBezTo>
                    <a:pt x="544001" y="132169"/>
                    <a:pt x="561172" y="149308"/>
                    <a:pt x="561172" y="170451"/>
                  </a:cubicBezTo>
                  <a:cubicBezTo>
                    <a:pt x="561172" y="191594"/>
                    <a:pt x="544001" y="208733"/>
                    <a:pt x="522819" y="208733"/>
                  </a:cubicBezTo>
                  <a:cubicBezTo>
                    <a:pt x="501637" y="208733"/>
                    <a:pt x="484466" y="191594"/>
                    <a:pt x="484466" y="170451"/>
                  </a:cubicBezTo>
                  <a:cubicBezTo>
                    <a:pt x="484466" y="149308"/>
                    <a:pt x="501637" y="132169"/>
                    <a:pt x="522819" y="132169"/>
                  </a:cubicBezTo>
                  <a:close/>
                  <a:moveTo>
                    <a:pt x="76246" y="132169"/>
                  </a:moveTo>
                  <a:cubicBezTo>
                    <a:pt x="97525" y="132169"/>
                    <a:pt x="114775" y="149308"/>
                    <a:pt x="114775" y="170451"/>
                  </a:cubicBezTo>
                  <a:cubicBezTo>
                    <a:pt x="114775" y="191594"/>
                    <a:pt x="97525" y="208733"/>
                    <a:pt x="76246" y="208733"/>
                  </a:cubicBezTo>
                  <a:cubicBezTo>
                    <a:pt x="54967" y="208733"/>
                    <a:pt x="37717" y="191594"/>
                    <a:pt x="37717" y="170451"/>
                  </a:cubicBezTo>
                  <a:cubicBezTo>
                    <a:pt x="37717" y="149308"/>
                    <a:pt x="54967" y="132169"/>
                    <a:pt x="76246" y="132169"/>
                  </a:cubicBezTo>
                  <a:close/>
                  <a:moveTo>
                    <a:pt x="292988" y="90272"/>
                  </a:moveTo>
                  <a:lnTo>
                    <a:pt x="283666" y="152209"/>
                  </a:lnTo>
                  <a:lnTo>
                    <a:pt x="292988" y="164740"/>
                  </a:lnTo>
                  <a:lnTo>
                    <a:pt x="302309" y="152209"/>
                  </a:lnTo>
                  <a:close/>
                  <a:moveTo>
                    <a:pt x="283666" y="79174"/>
                  </a:moveTo>
                  <a:lnTo>
                    <a:pt x="292988" y="88840"/>
                  </a:lnTo>
                  <a:lnTo>
                    <a:pt x="302668" y="79174"/>
                  </a:lnTo>
                  <a:cubicBezTo>
                    <a:pt x="307687" y="80248"/>
                    <a:pt x="312348" y="82396"/>
                    <a:pt x="316650" y="85260"/>
                  </a:cubicBezTo>
                  <a:cubicBezTo>
                    <a:pt x="317367" y="85618"/>
                    <a:pt x="318084" y="85976"/>
                    <a:pt x="318442" y="86334"/>
                  </a:cubicBezTo>
                  <a:cubicBezTo>
                    <a:pt x="334217" y="96001"/>
                    <a:pt x="370786" y="132518"/>
                    <a:pt x="368993" y="153641"/>
                  </a:cubicBezTo>
                  <a:cubicBezTo>
                    <a:pt x="367918" y="166530"/>
                    <a:pt x="353936" y="190159"/>
                    <a:pt x="345331" y="203406"/>
                  </a:cubicBezTo>
                  <a:cubicBezTo>
                    <a:pt x="342463" y="207702"/>
                    <a:pt x="337802" y="210208"/>
                    <a:pt x="332783" y="210208"/>
                  </a:cubicBezTo>
                  <a:cubicBezTo>
                    <a:pt x="331708" y="210208"/>
                    <a:pt x="330632" y="209850"/>
                    <a:pt x="329556" y="209492"/>
                  </a:cubicBezTo>
                  <a:cubicBezTo>
                    <a:pt x="329198" y="210208"/>
                    <a:pt x="328839" y="210566"/>
                    <a:pt x="328839" y="211282"/>
                  </a:cubicBezTo>
                  <a:lnTo>
                    <a:pt x="328839" y="353772"/>
                  </a:lnTo>
                  <a:cubicBezTo>
                    <a:pt x="328839" y="363439"/>
                    <a:pt x="320593" y="371315"/>
                    <a:pt x="310913" y="371315"/>
                  </a:cubicBezTo>
                  <a:cubicBezTo>
                    <a:pt x="301233" y="371315"/>
                    <a:pt x="293346" y="363439"/>
                    <a:pt x="293346" y="353772"/>
                  </a:cubicBezTo>
                  <a:lnTo>
                    <a:pt x="293346" y="231331"/>
                  </a:lnTo>
                  <a:cubicBezTo>
                    <a:pt x="293346" y="231331"/>
                    <a:pt x="292988" y="231331"/>
                    <a:pt x="292988" y="231331"/>
                  </a:cubicBezTo>
                  <a:cubicBezTo>
                    <a:pt x="292271" y="231331"/>
                    <a:pt x="291553" y="231331"/>
                    <a:pt x="290836" y="231331"/>
                  </a:cubicBezTo>
                  <a:lnTo>
                    <a:pt x="290836" y="353772"/>
                  </a:lnTo>
                  <a:cubicBezTo>
                    <a:pt x="290836" y="363439"/>
                    <a:pt x="282949" y="371315"/>
                    <a:pt x="273269" y="371315"/>
                  </a:cubicBezTo>
                  <a:cubicBezTo>
                    <a:pt x="263589" y="371315"/>
                    <a:pt x="255702" y="363439"/>
                    <a:pt x="255702" y="353772"/>
                  </a:cubicBezTo>
                  <a:lnTo>
                    <a:pt x="255702" y="210924"/>
                  </a:lnTo>
                  <a:cubicBezTo>
                    <a:pt x="255702" y="210566"/>
                    <a:pt x="255702" y="210208"/>
                    <a:pt x="255702" y="209850"/>
                  </a:cubicBezTo>
                  <a:cubicBezTo>
                    <a:pt x="254626" y="209850"/>
                    <a:pt x="253909" y="210208"/>
                    <a:pt x="253192" y="210208"/>
                  </a:cubicBezTo>
                  <a:cubicBezTo>
                    <a:pt x="248173" y="210208"/>
                    <a:pt x="243154" y="207702"/>
                    <a:pt x="240285" y="203406"/>
                  </a:cubicBezTo>
                  <a:cubicBezTo>
                    <a:pt x="232039" y="190159"/>
                    <a:pt x="217699" y="166530"/>
                    <a:pt x="216623" y="153641"/>
                  </a:cubicBezTo>
                  <a:cubicBezTo>
                    <a:pt x="215189" y="132518"/>
                    <a:pt x="251399" y="96001"/>
                    <a:pt x="267174" y="86334"/>
                  </a:cubicBezTo>
                  <a:cubicBezTo>
                    <a:pt x="267891" y="85976"/>
                    <a:pt x="268608" y="85618"/>
                    <a:pt x="269325" y="85260"/>
                  </a:cubicBezTo>
                  <a:cubicBezTo>
                    <a:pt x="273628" y="82396"/>
                    <a:pt x="278647" y="80248"/>
                    <a:pt x="283666" y="79174"/>
                  </a:cubicBezTo>
                  <a:close/>
                  <a:moveTo>
                    <a:pt x="292988" y="0"/>
                  </a:moveTo>
                  <a:cubicBezTo>
                    <a:pt x="314170" y="0"/>
                    <a:pt x="331341" y="17234"/>
                    <a:pt x="331341" y="38494"/>
                  </a:cubicBezTo>
                  <a:cubicBezTo>
                    <a:pt x="331341" y="59754"/>
                    <a:pt x="314170" y="76988"/>
                    <a:pt x="292988" y="76988"/>
                  </a:cubicBezTo>
                  <a:cubicBezTo>
                    <a:pt x="271806" y="76988"/>
                    <a:pt x="254635" y="59754"/>
                    <a:pt x="254635" y="38494"/>
                  </a:cubicBezTo>
                  <a:cubicBezTo>
                    <a:pt x="254635" y="17234"/>
                    <a:pt x="271806" y="0"/>
                    <a:pt x="2929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C8B60FAA-EFC6-9DCA-8EB8-1E1B7154407F}"/>
                </a:ext>
              </a:extLst>
            </p:cNvPr>
            <p:cNvSpPr txBox="1"/>
            <p:nvPr/>
          </p:nvSpPr>
          <p:spPr>
            <a:xfrm>
              <a:off x="10142357" y="2897274"/>
              <a:ext cx="9252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200" noProof="0" dirty="0">
                  <a:solidFill>
                    <a:srgbClr val="A85C82">
                      <a:lumMod val="20000"/>
                      <a:lumOff val="80000"/>
                    </a:srgb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所有者</a:t>
              </a:r>
              <a:r>
                <a:rPr kumimoji="1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DID</a:t>
              </a:r>
              <a:endPara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85C82">
                    <a:lumMod val="20000"/>
                    <a:lumOff val="80000"/>
                  </a:srgb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4" name="五边形 133">
              <a:extLst>
                <a:ext uri="{FF2B5EF4-FFF2-40B4-BE49-F238E27FC236}">
                  <a16:creationId xmlns:a16="http://schemas.microsoft.com/office/drawing/2014/main" id="{F88B29B6-B74C-9796-0F23-717C09CD161F}"/>
                </a:ext>
              </a:extLst>
            </p:cNvPr>
            <p:cNvSpPr/>
            <p:nvPr/>
          </p:nvSpPr>
          <p:spPr>
            <a:xfrm>
              <a:off x="9944196" y="2136109"/>
              <a:ext cx="182302" cy="1158720"/>
            </a:xfrm>
            <a:prstGeom prst="homePlate">
              <a:avLst>
                <a:gd name="adj" fmla="val 100000"/>
              </a:avLst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CC6E41F9-D026-4E3E-CDCB-0C1B3D461EF2}"/>
                </a:ext>
              </a:extLst>
            </p:cNvPr>
            <p:cNvSpPr txBox="1"/>
            <p:nvPr/>
          </p:nvSpPr>
          <p:spPr>
            <a:xfrm>
              <a:off x="4281872" y="1152640"/>
              <a:ext cx="4411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DIY</a:t>
              </a:r>
              <a:endPara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85C82">
                    <a:lumMod val="20000"/>
                    <a:lumOff val="80000"/>
                  </a:srgb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2F6E1D63-B61A-3A5D-78F6-C64AFA9A7D67}"/>
                </a:ext>
              </a:extLst>
            </p:cNvPr>
            <p:cNvSpPr txBox="1"/>
            <p:nvPr/>
          </p:nvSpPr>
          <p:spPr>
            <a:xfrm>
              <a:off x="4277852" y="3667995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创作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D7AD8ABB-15BB-E82E-C468-A3B6EA78538B}"/>
                </a:ext>
              </a:extLst>
            </p:cNvPr>
            <p:cNvSpPr txBox="1"/>
            <p:nvPr/>
          </p:nvSpPr>
          <p:spPr>
            <a:xfrm>
              <a:off x="854733" y="2598210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3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智能合约</a:t>
              </a:r>
              <a:endParaRPr kumimoji="1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3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执行交易</a:t>
              </a:r>
            </a:p>
          </p:txBody>
        </p:sp>
        <p:pic>
          <p:nvPicPr>
            <p:cNvPr id="39" name="图形 38" descr="合同 纯色填充">
              <a:extLst>
                <a:ext uri="{FF2B5EF4-FFF2-40B4-BE49-F238E27FC236}">
                  <a16:creationId xmlns:a16="http://schemas.microsoft.com/office/drawing/2014/main" id="{F07A5226-E97D-7144-7471-CB2ECDA2A9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1077879" y="2181866"/>
              <a:ext cx="379344" cy="379344"/>
            </a:xfrm>
            <a:prstGeom prst="rect">
              <a:avLst/>
            </a:prstGeom>
          </p:spPr>
        </p:pic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7383CF9E-BB9C-0169-862C-1722668B188F}"/>
                </a:ext>
              </a:extLst>
            </p:cNvPr>
            <p:cNvSpPr txBox="1"/>
            <p:nvPr/>
          </p:nvSpPr>
          <p:spPr>
            <a:xfrm>
              <a:off x="7925234" y="3083610"/>
              <a:ext cx="6463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200" noProof="0" dirty="0">
                  <a:solidFill>
                    <a:srgbClr val="A85C82">
                      <a:lumMod val="20000"/>
                      <a:lumOff val="80000"/>
                    </a:srgb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虚拟人</a:t>
              </a:r>
              <a:endPara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85C82">
                    <a:lumMod val="20000"/>
                    <a:lumOff val="80000"/>
                  </a:srgb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grpSp>
          <p:nvGrpSpPr>
            <p:cNvPr id="102" name="组合 101">
              <a:extLst>
                <a:ext uri="{FF2B5EF4-FFF2-40B4-BE49-F238E27FC236}">
                  <a16:creationId xmlns:a16="http://schemas.microsoft.com/office/drawing/2014/main" id="{09E4056A-1278-0909-E5F3-C43026F6BF65}"/>
                </a:ext>
              </a:extLst>
            </p:cNvPr>
            <p:cNvGrpSpPr/>
            <p:nvPr/>
          </p:nvGrpSpPr>
          <p:grpSpPr>
            <a:xfrm>
              <a:off x="1536882" y="5123822"/>
              <a:ext cx="9096980" cy="257489"/>
              <a:chOff x="1715524" y="4794105"/>
              <a:chExt cx="9096980" cy="257489"/>
            </a:xfrm>
          </p:grpSpPr>
          <p:sp>
            <p:nvSpPr>
              <p:cNvPr id="103" name="cube-molecule_31120">
                <a:extLst>
                  <a:ext uri="{FF2B5EF4-FFF2-40B4-BE49-F238E27FC236}">
                    <a16:creationId xmlns:a16="http://schemas.microsoft.com/office/drawing/2014/main" id="{04C2C098-2A51-4508-2BF5-DC82F86042C4}"/>
                  </a:ext>
                </a:extLst>
              </p:cNvPr>
              <p:cNvSpPr/>
              <p:nvPr/>
            </p:nvSpPr>
            <p:spPr>
              <a:xfrm>
                <a:off x="1715524" y="4802865"/>
                <a:ext cx="210438" cy="248729"/>
              </a:xfrm>
              <a:custGeom>
                <a:avLst/>
                <a:gdLst>
                  <a:gd name="T0" fmla="*/ 5618 w 5974"/>
                  <a:gd name="T1" fmla="*/ 893 h 6464"/>
                  <a:gd name="T2" fmla="*/ 5468 w 5974"/>
                  <a:gd name="T3" fmla="*/ 0 h 6464"/>
                  <a:gd name="T4" fmla="*/ 2100 w 5974"/>
                  <a:gd name="T5" fmla="*/ 272 h 6464"/>
                  <a:gd name="T6" fmla="*/ 1222 w 5974"/>
                  <a:gd name="T7" fmla="*/ 459 h 6464"/>
                  <a:gd name="T8" fmla="*/ 661 w 5974"/>
                  <a:gd name="T9" fmla="*/ 1884 h 6464"/>
                  <a:gd name="T10" fmla="*/ 52 w 5974"/>
                  <a:gd name="T11" fmla="*/ 2318 h 6464"/>
                  <a:gd name="T12" fmla="*/ 460 w 5974"/>
                  <a:gd name="T13" fmla="*/ 5496 h 6464"/>
                  <a:gd name="T14" fmla="*/ 169 w 5974"/>
                  <a:gd name="T15" fmla="*/ 6258 h 6464"/>
                  <a:gd name="T16" fmla="*/ 940 w 5974"/>
                  <a:gd name="T17" fmla="*/ 6119 h 6464"/>
                  <a:gd name="T18" fmla="*/ 3949 w 5974"/>
                  <a:gd name="T19" fmla="*/ 6258 h 6464"/>
                  <a:gd name="T20" fmla="*/ 4677 w 5974"/>
                  <a:gd name="T21" fmla="*/ 5702 h 6464"/>
                  <a:gd name="T22" fmla="*/ 5768 w 5974"/>
                  <a:gd name="T23" fmla="*/ 4436 h 6464"/>
                  <a:gd name="T24" fmla="*/ 5618 w 5974"/>
                  <a:gd name="T25" fmla="*/ 3662 h 6464"/>
                  <a:gd name="T26" fmla="*/ 4449 w 5974"/>
                  <a:gd name="T27" fmla="*/ 4260 h 6464"/>
                  <a:gd name="T28" fmla="*/ 5119 w 5974"/>
                  <a:gd name="T29" fmla="*/ 4399 h 6464"/>
                  <a:gd name="T30" fmla="*/ 4486 w 5974"/>
                  <a:gd name="T31" fmla="*/ 5536 h 6464"/>
                  <a:gd name="T32" fmla="*/ 1629 w 5974"/>
                  <a:gd name="T33" fmla="*/ 916 h 6464"/>
                  <a:gd name="T34" fmla="*/ 931 w 5974"/>
                  <a:gd name="T35" fmla="*/ 2130 h 6464"/>
                  <a:gd name="T36" fmla="*/ 1599 w 5974"/>
                  <a:gd name="T37" fmla="*/ 911 h 6464"/>
                  <a:gd name="T38" fmla="*/ 710 w 5974"/>
                  <a:gd name="T39" fmla="*/ 5538 h 6464"/>
                  <a:gd name="T40" fmla="*/ 966 w 5974"/>
                  <a:gd name="T41" fmla="*/ 2381 h 6464"/>
                  <a:gd name="T42" fmla="*/ 1629 w 5974"/>
                  <a:gd name="T43" fmla="*/ 3637 h 6464"/>
                  <a:gd name="T44" fmla="*/ 1338 w 5974"/>
                  <a:gd name="T45" fmla="*/ 4399 h 6464"/>
                  <a:gd name="T46" fmla="*/ 715 w 5974"/>
                  <a:gd name="T47" fmla="*/ 5541 h 6464"/>
                  <a:gd name="T48" fmla="*/ 1880 w 5974"/>
                  <a:gd name="T49" fmla="*/ 3679 h 6464"/>
                  <a:gd name="T50" fmla="*/ 3844 w 5974"/>
                  <a:gd name="T51" fmla="*/ 2381 h 6464"/>
                  <a:gd name="T52" fmla="*/ 4198 w 5974"/>
                  <a:gd name="T53" fmla="*/ 4010 h 6464"/>
                  <a:gd name="T54" fmla="*/ 2024 w 5974"/>
                  <a:gd name="T55" fmla="*/ 3788 h 6464"/>
                  <a:gd name="T56" fmla="*/ 4449 w 5974"/>
                  <a:gd name="T57" fmla="*/ 2752 h 6464"/>
                  <a:gd name="T58" fmla="*/ 4643 w 5974"/>
                  <a:gd name="T59" fmla="*/ 2015 h 6464"/>
                  <a:gd name="T60" fmla="*/ 5368 w 5974"/>
                  <a:gd name="T61" fmla="*/ 3644 h 6464"/>
                  <a:gd name="T62" fmla="*/ 5010 w 5974"/>
                  <a:gd name="T63" fmla="*/ 4010 h 6464"/>
                  <a:gd name="T64" fmla="*/ 4449 w 5974"/>
                  <a:gd name="T65" fmla="*/ 2752 h 6464"/>
                  <a:gd name="T66" fmla="*/ 5013 w 5974"/>
                  <a:gd name="T67" fmla="*/ 522 h 6464"/>
                  <a:gd name="T68" fmla="*/ 4433 w 5974"/>
                  <a:gd name="T69" fmla="*/ 1879 h 6464"/>
                  <a:gd name="T70" fmla="*/ 3879 w 5974"/>
                  <a:gd name="T71" fmla="*/ 2130 h 6464"/>
                  <a:gd name="T72" fmla="*/ 1880 w 5974"/>
                  <a:gd name="T73" fmla="*/ 873 h 6464"/>
                  <a:gd name="T74" fmla="*/ 3986 w 5974"/>
                  <a:gd name="T75" fmla="*/ 5609 h 6464"/>
                  <a:gd name="T76" fmla="*/ 963 w 5974"/>
                  <a:gd name="T77" fmla="*/ 5869 h 6464"/>
                  <a:gd name="T78" fmla="*/ 1662 w 5974"/>
                  <a:gd name="T79" fmla="*/ 4552 h 6464"/>
                  <a:gd name="T80" fmla="*/ 2109 w 5974"/>
                  <a:gd name="T81" fmla="*/ 4261 h 6464"/>
                  <a:gd name="T82" fmla="*/ 4198 w 5974"/>
                  <a:gd name="T83" fmla="*/ 5503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74" h="6464">
                    <a:moveTo>
                      <a:pt x="5618" y="3662"/>
                    </a:moveTo>
                    <a:lnTo>
                      <a:pt x="5618" y="893"/>
                    </a:lnTo>
                    <a:cubicBezTo>
                      <a:pt x="5798" y="831"/>
                      <a:pt x="5927" y="660"/>
                      <a:pt x="5927" y="459"/>
                    </a:cubicBezTo>
                    <a:cubicBezTo>
                      <a:pt x="5927" y="206"/>
                      <a:pt x="5722" y="0"/>
                      <a:pt x="5468" y="0"/>
                    </a:cubicBezTo>
                    <a:cubicBezTo>
                      <a:pt x="5281" y="0"/>
                      <a:pt x="5121" y="112"/>
                      <a:pt x="5049" y="272"/>
                    </a:cubicBezTo>
                    <a:lnTo>
                      <a:pt x="2100" y="272"/>
                    </a:lnTo>
                    <a:cubicBezTo>
                      <a:pt x="2028" y="112"/>
                      <a:pt x="1868" y="0"/>
                      <a:pt x="1681" y="0"/>
                    </a:cubicBezTo>
                    <a:cubicBezTo>
                      <a:pt x="1428" y="0"/>
                      <a:pt x="1222" y="206"/>
                      <a:pt x="1222" y="459"/>
                    </a:cubicBezTo>
                    <a:cubicBezTo>
                      <a:pt x="1222" y="594"/>
                      <a:pt x="1280" y="715"/>
                      <a:pt x="1372" y="799"/>
                    </a:cubicBezTo>
                    <a:lnTo>
                      <a:pt x="661" y="1884"/>
                    </a:lnTo>
                    <a:cubicBezTo>
                      <a:pt x="614" y="1868"/>
                      <a:pt x="564" y="1859"/>
                      <a:pt x="512" y="1859"/>
                    </a:cubicBezTo>
                    <a:cubicBezTo>
                      <a:pt x="258" y="1859"/>
                      <a:pt x="52" y="2064"/>
                      <a:pt x="52" y="2318"/>
                    </a:cubicBezTo>
                    <a:cubicBezTo>
                      <a:pt x="52" y="2554"/>
                      <a:pt x="231" y="2748"/>
                      <a:pt x="460" y="2774"/>
                    </a:cubicBezTo>
                    <a:lnTo>
                      <a:pt x="460" y="5496"/>
                    </a:lnTo>
                    <a:cubicBezTo>
                      <a:pt x="369" y="5506"/>
                      <a:pt x="280" y="5544"/>
                      <a:pt x="206" y="5609"/>
                    </a:cubicBezTo>
                    <a:cubicBezTo>
                      <a:pt x="17" y="5778"/>
                      <a:pt x="0" y="6068"/>
                      <a:pt x="169" y="6258"/>
                    </a:cubicBezTo>
                    <a:cubicBezTo>
                      <a:pt x="338" y="6447"/>
                      <a:pt x="628" y="6464"/>
                      <a:pt x="818" y="6295"/>
                    </a:cubicBezTo>
                    <a:cubicBezTo>
                      <a:pt x="874" y="6245"/>
                      <a:pt x="914" y="6185"/>
                      <a:pt x="940" y="6119"/>
                    </a:cubicBezTo>
                    <a:lnTo>
                      <a:pt x="3865" y="6119"/>
                    </a:lnTo>
                    <a:cubicBezTo>
                      <a:pt x="3884" y="6169"/>
                      <a:pt x="3912" y="6216"/>
                      <a:pt x="3949" y="6258"/>
                    </a:cubicBezTo>
                    <a:cubicBezTo>
                      <a:pt x="4118" y="6447"/>
                      <a:pt x="4409" y="6464"/>
                      <a:pt x="4598" y="6295"/>
                    </a:cubicBezTo>
                    <a:cubicBezTo>
                      <a:pt x="4770" y="6142"/>
                      <a:pt x="4799" y="5889"/>
                      <a:pt x="4677" y="5702"/>
                    </a:cubicBezTo>
                    <a:lnTo>
                      <a:pt x="5432" y="4552"/>
                    </a:lnTo>
                    <a:cubicBezTo>
                      <a:pt x="5550" y="4560"/>
                      <a:pt x="5672" y="4522"/>
                      <a:pt x="5768" y="4436"/>
                    </a:cubicBezTo>
                    <a:cubicBezTo>
                      <a:pt x="5957" y="4267"/>
                      <a:pt x="5974" y="3977"/>
                      <a:pt x="5805" y="3788"/>
                    </a:cubicBezTo>
                    <a:cubicBezTo>
                      <a:pt x="5752" y="3729"/>
                      <a:pt x="5688" y="3687"/>
                      <a:pt x="5618" y="3662"/>
                    </a:cubicBezTo>
                    <a:close/>
                    <a:moveTo>
                      <a:pt x="4449" y="5520"/>
                    </a:moveTo>
                    <a:lnTo>
                      <a:pt x="4449" y="4260"/>
                    </a:lnTo>
                    <a:lnTo>
                      <a:pt x="5034" y="4260"/>
                    </a:lnTo>
                    <a:cubicBezTo>
                      <a:pt x="5053" y="4310"/>
                      <a:pt x="5081" y="4357"/>
                      <a:pt x="5119" y="4399"/>
                    </a:cubicBezTo>
                    <a:cubicBezTo>
                      <a:pt x="5140" y="4424"/>
                      <a:pt x="5164" y="4445"/>
                      <a:pt x="5189" y="4464"/>
                    </a:cubicBezTo>
                    <a:lnTo>
                      <a:pt x="4486" y="5536"/>
                    </a:lnTo>
                    <a:cubicBezTo>
                      <a:pt x="4474" y="5531"/>
                      <a:pt x="4461" y="5525"/>
                      <a:pt x="4449" y="5520"/>
                    </a:cubicBezTo>
                    <a:close/>
                    <a:moveTo>
                      <a:pt x="1629" y="916"/>
                    </a:moveTo>
                    <a:lnTo>
                      <a:pt x="1629" y="2130"/>
                    </a:lnTo>
                    <a:lnTo>
                      <a:pt x="931" y="2130"/>
                    </a:lnTo>
                    <a:cubicBezTo>
                      <a:pt x="914" y="2093"/>
                      <a:pt x="892" y="2059"/>
                      <a:pt x="867" y="2028"/>
                    </a:cubicBezTo>
                    <a:lnTo>
                      <a:pt x="1599" y="911"/>
                    </a:lnTo>
                    <a:cubicBezTo>
                      <a:pt x="1609" y="913"/>
                      <a:pt x="1619" y="915"/>
                      <a:pt x="1629" y="916"/>
                    </a:cubicBezTo>
                    <a:close/>
                    <a:moveTo>
                      <a:pt x="710" y="5538"/>
                    </a:moveTo>
                    <a:lnTo>
                      <a:pt x="710" y="2732"/>
                    </a:lnTo>
                    <a:cubicBezTo>
                      <a:pt x="846" y="2667"/>
                      <a:pt x="945" y="2536"/>
                      <a:pt x="966" y="2381"/>
                    </a:cubicBezTo>
                    <a:lnTo>
                      <a:pt x="1629" y="2381"/>
                    </a:lnTo>
                    <a:lnTo>
                      <a:pt x="1629" y="3637"/>
                    </a:lnTo>
                    <a:cubicBezTo>
                      <a:pt x="1538" y="3648"/>
                      <a:pt x="1449" y="3685"/>
                      <a:pt x="1376" y="3751"/>
                    </a:cubicBezTo>
                    <a:cubicBezTo>
                      <a:pt x="1186" y="3919"/>
                      <a:pt x="1169" y="4210"/>
                      <a:pt x="1338" y="4399"/>
                    </a:cubicBezTo>
                    <a:cubicBezTo>
                      <a:pt x="1362" y="4426"/>
                      <a:pt x="1389" y="4449"/>
                      <a:pt x="1417" y="4469"/>
                    </a:cubicBezTo>
                    <a:lnTo>
                      <a:pt x="715" y="5541"/>
                    </a:lnTo>
                    <a:cubicBezTo>
                      <a:pt x="713" y="5540"/>
                      <a:pt x="712" y="5539"/>
                      <a:pt x="710" y="5538"/>
                    </a:cubicBezTo>
                    <a:close/>
                    <a:moveTo>
                      <a:pt x="1880" y="3679"/>
                    </a:moveTo>
                    <a:lnTo>
                      <a:pt x="1880" y="2381"/>
                    </a:lnTo>
                    <a:lnTo>
                      <a:pt x="3844" y="2381"/>
                    </a:lnTo>
                    <a:cubicBezTo>
                      <a:pt x="3870" y="2572"/>
                      <a:pt x="4012" y="2725"/>
                      <a:pt x="4198" y="2766"/>
                    </a:cubicBezTo>
                    <a:lnTo>
                      <a:pt x="4198" y="4010"/>
                    </a:lnTo>
                    <a:lnTo>
                      <a:pt x="2133" y="4010"/>
                    </a:lnTo>
                    <a:cubicBezTo>
                      <a:pt x="2118" y="3930"/>
                      <a:pt x="2082" y="3853"/>
                      <a:pt x="2024" y="3788"/>
                    </a:cubicBezTo>
                    <a:cubicBezTo>
                      <a:pt x="1982" y="3741"/>
                      <a:pt x="1933" y="3705"/>
                      <a:pt x="1880" y="3679"/>
                    </a:cubicBezTo>
                    <a:close/>
                    <a:moveTo>
                      <a:pt x="4449" y="2752"/>
                    </a:moveTo>
                    <a:cubicBezTo>
                      <a:pt x="4628" y="2690"/>
                      <a:pt x="4758" y="2519"/>
                      <a:pt x="4758" y="2318"/>
                    </a:cubicBezTo>
                    <a:cubicBezTo>
                      <a:pt x="4758" y="2202"/>
                      <a:pt x="4714" y="2096"/>
                      <a:pt x="4643" y="2015"/>
                    </a:cubicBezTo>
                    <a:lnTo>
                      <a:pt x="5368" y="910"/>
                    </a:lnTo>
                    <a:lnTo>
                      <a:pt x="5368" y="3644"/>
                    </a:lnTo>
                    <a:cubicBezTo>
                      <a:pt x="5291" y="3660"/>
                      <a:pt x="5218" y="3695"/>
                      <a:pt x="5156" y="3751"/>
                    </a:cubicBezTo>
                    <a:cubicBezTo>
                      <a:pt x="5077" y="3821"/>
                      <a:pt x="5028" y="3913"/>
                      <a:pt x="5010" y="4010"/>
                    </a:cubicBezTo>
                    <a:lnTo>
                      <a:pt x="4449" y="4010"/>
                    </a:lnTo>
                    <a:lnTo>
                      <a:pt x="4449" y="2752"/>
                    </a:lnTo>
                    <a:close/>
                    <a:moveTo>
                      <a:pt x="2136" y="522"/>
                    </a:moveTo>
                    <a:lnTo>
                      <a:pt x="5013" y="522"/>
                    </a:lnTo>
                    <a:cubicBezTo>
                      <a:pt x="5027" y="626"/>
                      <a:pt x="5077" y="718"/>
                      <a:pt x="5148" y="788"/>
                    </a:cubicBezTo>
                    <a:lnTo>
                      <a:pt x="4433" y="1879"/>
                    </a:lnTo>
                    <a:cubicBezTo>
                      <a:pt x="4390" y="1866"/>
                      <a:pt x="4345" y="1859"/>
                      <a:pt x="4298" y="1859"/>
                    </a:cubicBezTo>
                    <a:cubicBezTo>
                      <a:pt x="4112" y="1859"/>
                      <a:pt x="3951" y="1970"/>
                      <a:pt x="3879" y="2130"/>
                    </a:cubicBezTo>
                    <a:lnTo>
                      <a:pt x="1880" y="2130"/>
                    </a:lnTo>
                    <a:lnTo>
                      <a:pt x="1880" y="873"/>
                    </a:lnTo>
                    <a:cubicBezTo>
                      <a:pt x="2016" y="808"/>
                      <a:pt x="2115" y="678"/>
                      <a:pt x="2136" y="522"/>
                    </a:cubicBezTo>
                    <a:close/>
                    <a:moveTo>
                      <a:pt x="3986" y="5609"/>
                    </a:moveTo>
                    <a:cubicBezTo>
                      <a:pt x="3907" y="5680"/>
                      <a:pt x="3859" y="5772"/>
                      <a:pt x="3841" y="5869"/>
                    </a:cubicBezTo>
                    <a:lnTo>
                      <a:pt x="963" y="5869"/>
                    </a:lnTo>
                    <a:cubicBezTo>
                      <a:pt x="953" y="5814"/>
                      <a:pt x="932" y="5761"/>
                      <a:pt x="902" y="5712"/>
                    </a:cubicBezTo>
                    <a:lnTo>
                      <a:pt x="1662" y="4552"/>
                    </a:lnTo>
                    <a:cubicBezTo>
                      <a:pt x="1777" y="4557"/>
                      <a:pt x="1894" y="4519"/>
                      <a:pt x="1987" y="4436"/>
                    </a:cubicBezTo>
                    <a:cubicBezTo>
                      <a:pt x="2043" y="4387"/>
                      <a:pt x="2084" y="4326"/>
                      <a:pt x="2109" y="4261"/>
                    </a:cubicBezTo>
                    <a:lnTo>
                      <a:pt x="4198" y="4261"/>
                    </a:lnTo>
                    <a:lnTo>
                      <a:pt x="4198" y="5503"/>
                    </a:lnTo>
                    <a:cubicBezTo>
                      <a:pt x="4122" y="5519"/>
                      <a:pt x="4049" y="5554"/>
                      <a:pt x="3986" y="56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104" name="直线连接符 40">
                <a:extLst>
                  <a:ext uri="{FF2B5EF4-FFF2-40B4-BE49-F238E27FC236}">
                    <a16:creationId xmlns:a16="http://schemas.microsoft.com/office/drawing/2014/main" id="{DF17685F-63BA-3FF2-0237-0953134831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40030" y="4918470"/>
                <a:ext cx="18230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5" name="cube-molecule_31120">
                <a:extLst>
                  <a:ext uri="{FF2B5EF4-FFF2-40B4-BE49-F238E27FC236}">
                    <a16:creationId xmlns:a16="http://schemas.microsoft.com/office/drawing/2014/main" id="{C2CAE8B7-831D-0044-3298-7302E2BCBDB1}"/>
                  </a:ext>
                </a:extLst>
              </p:cNvPr>
              <p:cNvSpPr/>
              <p:nvPr/>
            </p:nvSpPr>
            <p:spPr>
              <a:xfrm>
                <a:off x="2136400" y="4802865"/>
                <a:ext cx="210438" cy="248729"/>
              </a:xfrm>
              <a:custGeom>
                <a:avLst/>
                <a:gdLst>
                  <a:gd name="T0" fmla="*/ 5618 w 5974"/>
                  <a:gd name="T1" fmla="*/ 893 h 6464"/>
                  <a:gd name="T2" fmla="*/ 5468 w 5974"/>
                  <a:gd name="T3" fmla="*/ 0 h 6464"/>
                  <a:gd name="T4" fmla="*/ 2100 w 5974"/>
                  <a:gd name="T5" fmla="*/ 272 h 6464"/>
                  <a:gd name="T6" fmla="*/ 1222 w 5974"/>
                  <a:gd name="T7" fmla="*/ 459 h 6464"/>
                  <a:gd name="T8" fmla="*/ 661 w 5974"/>
                  <a:gd name="T9" fmla="*/ 1884 h 6464"/>
                  <a:gd name="T10" fmla="*/ 52 w 5974"/>
                  <a:gd name="T11" fmla="*/ 2318 h 6464"/>
                  <a:gd name="T12" fmla="*/ 460 w 5974"/>
                  <a:gd name="T13" fmla="*/ 5496 h 6464"/>
                  <a:gd name="T14" fmla="*/ 169 w 5974"/>
                  <a:gd name="T15" fmla="*/ 6258 h 6464"/>
                  <a:gd name="T16" fmla="*/ 940 w 5974"/>
                  <a:gd name="T17" fmla="*/ 6119 h 6464"/>
                  <a:gd name="T18" fmla="*/ 3949 w 5974"/>
                  <a:gd name="T19" fmla="*/ 6258 h 6464"/>
                  <a:gd name="T20" fmla="*/ 4677 w 5974"/>
                  <a:gd name="T21" fmla="*/ 5702 h 6464"/>
                  <a:gd name="T22" fmla="*/ 5768 w 5974"/>
                  <a:gd name="T23" fmla="*/ 4436 h 6464"/>
                  <a:gd name="T24" fmla="*/ 5618 w 5974"/>
                  <a:gd name="T25" fmla="*/ 3662 h 6464"/>
                  <a:gd name="T26" fmla="*/ 4449 w 5974"/>
                  <a:gd name="T27" fmla="*/ 4260 h 6464"/>
                  <a:gd name="T28" fmla="*/ 5119 w 5974"/>
                  <a:gd name="T29" fmla="*/ 4399 h 6464"/>
                  <a:gd name="T30" fmla="*/ 4486 w 5974"/>
                  <a:gd name="T31" fmla="*/ 5536 h 6464"/>
                  <a:gd name="T32" fmla="*/ 1629 w 5974"/>
                  <a:gd name="T33" fmla="*/ 916 h 6464"/>
                  <a:gd name="T34" fmla="*/ 931 w 5974"/>
                  <a:gd name="T35" fmla="*/ 2130 h 6464"/>
                  <a:gd name="T36" fmla="*/ 1599 w 5974"/>
                  <a:gd name="T37" fmla="*/ 911 h 6464"/>
                  <a:gd name="T38" fmla="*/ 710 w 5974"/>
                  <a:gd name="T39" fmla="*/ 5538 h 6464"/>
                  <a:gd name="T40" fmla="*/ 966 w 5974"/>
                  <a:gd name="T41" fmla="*/ 2381 h 6464"/>
                  <a:gd name="T42" fmla="*/ 1629 w 5974"/>
                  <a:gd name="T43" fmla="*/ 3637 h 6464"/>
                  <a:gd name="T44" fmla="*/ 1338 w 5974"/>
                  <a:gd name="T45" fmla="*/ 4399 h 6464"/>
                  <a:gd name="T46" fmla="*/ 715 w 5974"/>
                  <a:gd name="T47" fmla="*/ 5541 h 6464"/>
                  <a:gd name="T48" fmla="*/ 1880 w 5974"/>
                  <a:gd name="T49" fmla="*/ 3679 h 6464"/>
                  <a:gd name="T50" fmla="*/ 3844 w 5974"/>
                  <a:gd name="T51" fmla="*/ 2381 h 6464"/>
                  <a:gd name="T52" fmla="*/ 4198 w 5974"/>
                  <a:gd name="T53" fmla="*/ 4010 h 6464"/>
                  <a:gd name="T54" fmla="*/ 2024 w 5974"/>
                  <a:gd name="T55" fmla="*/ 3788 h 6464"/>
                  <a:gd name="T56" fmla="*/ 4449 w 5974"/>
                  <a:gd name="T57" fmla="*/ 2752 h 6464"/>
                  <a:gd name="T58" fmla="*/ 4643 w 5974"/>
                  <a:gd name="T59" fmla="*/ 2015 h 6464"/>
                  <a:gd name="T60" fmla="*/ 5368 w 5974"/>
                  <a:gd name="T61" fmla="*/ 3644 h 6464"/>
                  <a:gd name="T62" fmla="*/ 5010 w 5974"/>
                  <a:gd name="T63" fmla="*/ 4010 h 6464"/>
                  <a:gd name="T64" fmla="*/ 4449 w 5974"/>
                  <a:gd name="T65" fmla="*/ 2752 h 6464"/>
                  <a:gd name="T66" fmla="*/ 5013 w 5974"/>
                  <a:gd name="T67" fmla="*/ 522 h 6464"/>
                  <a:gd name="T68" fmla="*/ 4433 w 5974"/>
                  <a:gd name="T69" fmla="*/ 1879 h 6464"/>
                  <a:gd name="T70" fmla="*/ 3879 w 5974"/>
                  <a:gd name="T71" fmla="*/ 2130 h 6464"/>
                  <a:gd name="T72" fmla="*/ 1880 w 5974"/>
                  <a:gd name="T73" fmla="*/ 873 h 6464"/>
                  <a:gd name="T74" fmla="*/ 3986 w 5974"/>
                  <a:gd name="T75" fmla="*/ 5609 h 6464"/>
                  <a:gd name="T76" fmla="*/ 963 w 5974"/>
                  <a:gd name="T77" fmla="*/ 5869 h 6464"/>
                  <a:gd name="T78" fmla="*/ 1662 w 5974"/>
                  <a:gd name="T79" fmla="*/ 4552 h 6464"/>
                  <a:gd name="T80" fmla="*/ 2109 w 5974"/>
                  <a:gd name="T81" fmla="*/ 4261 h 6464"/>
                  <a:gd name="T82" fmla="*/ 4198 w 5974"/>
                  <a:gd name="T83" fmla="*/ 5503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74" h="6464">
                    <a:moveTo>
                      <a:pt x="5618" y="3662"/>
                    </a:moveTo>
                    <a:lnTo>
                      <a:pt x="5618" y="893"/>
                    </a:lnTo>
                    <a:cubicBezTo>
                      <a:pt x="5798" y="831"/>
                      <a:pt x="5927" y="660"/>
                      <a:pt x="5927" y="459"/>
                    </a:cubicBezTo>
                    <a:cubicBezTo>
                      <a:pt x="5927" y="206"/>
                      <a:pt x="5722" y="0"/>
                      <a:pt x="5468" y="0"/>
                    </a:cubicBezTo>
                    <a:cubicBezTo>
                      <a:pt x="5281" y="0"/>
                      <a:pt x="5121" y="112"/>
                      <a:pt x="5049" y="272"/>
                    </a:cubicBezTo>
                    <a:lnTo>
                      <a:pt x="2100" y="272"/>
                    </a:lnTo>
                    <a:cubicBezTo>
                      <a:pt x="2028" y="112"/>
                      <a:pt x="1868" y="0"/>
                      <a:pt x="1681" y="0"/>
                    </a:cubicBezTo>
                    <a:cubicBezTo>
                      <a:pt x="1428" y="0"/>
                      <a:pt x="1222" y="206"/>
                      <a:pt x="1222" y="459"/>
                    </a:cubicBezTo>
                    <a:cubicBezTo>
                      <a:pt x="1222" y="594"/>
                      <a:pt x="1280" y="715"/>
                      <a:pt x="1372" y="799"/>
                    </a:cubicBezTo>
                    <a:lnTo>
                      <a:pt x="661" y="1884"/>
                    </a:lnTo>
                    <a:cubicBezTo>
                      <a:pt x="614" y="1868"/>
                      <a:pt x="564" y="1859"/>
                      <a:pt x="512" y="1859"/>
                    </a:cubicBezTo>
                    <a:cubicBezTo>
                      <a:pt x="258" y="1859"/>
                      <a:pt x="52" y="2064"/>
                      <a:pt x="52" y="2318"/>
                    </a:cubicBezTo>
                    <a:cubicBezTo>
                      <a:pt x="52" y="2554"/>
                      <a:pt x="231" y="2748"/>
                      <a:pt x="460" y="2774"/>
                    </a:cubicBezTo>
                    <a:lnTo>
                      <a:pt x="460" y="5496"/>
                    </a:lnTo>
                    <a:cubicBezTo>
                      <a:pt x="369" y="5506"/>
                      <a:pt x="280" y="5544"/>
                      <a:pt x="206" y="5609"/>
                    </a:cubicBezTo>
                    <a:cubicBezTo>
                      <a:pt x="17" y="5778"/>
                      <a:pt x="0" y="6068"/>
                      <a:pt x="169" y="6258"/>
                    </a:cubicBezTo>
                    <a:cubicBezTo>
                      <a:pt x="338" y="6447"/>
                      <a:pt x="628" y="6464"/>
                      <a:pt x="818" y="6295"/>
                    </a:cubicBezTo>
                    <a:cubicBezTo>
                      <a:pt x="874" y="6245"/>
                      <a:pt x="914" y="6185"/>
                      <a:pt x="940" y="6119"/>
                    </a:cubicBezTo>
                    <a:lnTo>
                      <a:pt x="3865" y="6119"/>
                    </a:lnTo>
                    <a:cubicBezTo>
                      <a:pt x="3884" y="6169"/>
                      <a:pt x="3912" y="6216"/>
                      <a:pt x="3949" y="6258"/>
                    </a:cubicBezTo>
                    <a:cubicBezTo>
                      <a:pt x="4118" y="6447"/>
                      <a:pt x="4409" y="6464"/>
                      <a:pt x="4598" y="6295"/>
                    </a:cubicBezTo>
                    <a:cubicBezTo>
                      <a:pt x="4770" y="6142"/>
                      <a:pt x="4799" y="5889"/>
                      <a:pt x="4677" y="5702"/>
                    </a:cubicBezTo>
                    <a:lnTo>
                      <a:pt x="5432" y="4552"/>
                    </a:lnTo>
                    <a:cubicBezTo>
                      <a:pt x="5550" y="4560"/>
                      <a:pt x="5672" y="4522"/>
                      <a:pt x="5768" y="4436"/>
                    </a:cubicBezTo>
                    <a:cubicBezTo>
                      <a:pt x="5957" y="4267"/>
                      <a:pt x="5974" y="3977"/>
                      <a:pt x="5805" y="3788"/>
                    </a:cubicBezTo>
                    <a:cubicBezTo>
                      <a:pt x="5752" y="3729"/>
                      <a:pt x="5688" y="3687"/>
                      <a:pt x="5618" y="3662"/>
                    </a:cubicBezTo>
                    <a:close/>
                    <a:moveTo>
                      <a:pt x="4449" y="5520"/>
                    </a:moveTo>
                    <a:lnTo>
                      <a:pt x="4449" y="4260"/>
                    </a:lnTo>
                    <a:lnTo>
                      <a:pt x="5034" y="4260"/>
                    </a:lnTo>
                    <a:cubicBezTo>
                      <a:pt x="5053" y="4310"/>
                      <a:pt x="5081" y="4357"/>
                      <a:pt x="5119" y="4399"/>
                    </a:cubicBezTo>
                    <a:cubicBezTo>
                      <a:pt x="5140" y="4424"/>
                      <a:pt x="5164" y="4445"/>
                      <a:pt x="5189" y="4464"/>
                    </a:cubicBezTo>
                    <a:lnTo>
                      <a:pt x="4486" y="5536"/>
                    </a:lnTo>
                    <a:cubicBezTo>
                      <a:pt x="4474" y="5531"/>
                      <a:pt x="4461" y="5525"/>
                      <a:pt x="4449" y="5520"/>
                    </a:cubicBezTo>
                    <a:close/>
                    <a:moveTo>
                      <a:pt x="1629" y="916"/>
                    </a:moveTo>
                    <a:lnTo>
                      <a:pt x="1629" y="2130"/>
                    </a:lnTo>
                    <a:lnTo>
                      <a:pt x="931" y="2130"/>
                    </a:lnTo>
                    <a:cubicBezTo>
                      <a:pt x="914" y="2093"/>
                      <a:pt x="892" y="2059"/>
                      <a:pt x="867" y="2028"/>
                    </a:cubicBezTo>
                    <a:lnTo>
                      <a:pt x="1599" y="911"/>
                    </a:lnTo>
                    <a:cubicBezTo>
                      <a:pt x="1609" y="913"/>
                      <a:pt x="1619" y="915"/>
                      <a:pt x="1629" y="916"/>
                    </a:cubicBezTo>
                    <a:close/>
                    <a:moveTo>
                      <a:pt x="710" y="5538"/>
                    </a:moveTo>
                    <a:lnTo>
                      <a:pt x="710" y="2732"/>
                    </a:lnTo>
                    <a:cubicBezTo>
                      <a:pt x="846" y="2667"/>
                      <a:pt x="945" y="2536"/>
                      <a:pt x="966" y="2381"/>
                    </a:cubicBezTo>
                    <a:lnTo>
                      <a:pt x="1629" y="2381"/>
                    </a:lnTo>
                    <a:lnTo>
                      <a:pt x="1629" y="3637"/>
                    </a:lnTo>
                    <a:cubicBezTo>
                      <a:pt x="1538" y="3648"/>
                      <a:pt x="1449" y="3685"/>
                      <a:pt x="1376" y="3751"/>
                    </a:cubicBezTo>
                    <a:cubicBezTo>
                      <a:pt x="1186" y="3919"/>
                      <a:pt x="1169" y="4210"/>
                      <a:pt x="1338" y="4399"/>
                    </a:cubicBezTo>
                    <a:cubicBezTo>
                      <a:pt x="1362" y="4426"/>
                      <a:pt x="1389" y="4449"/>
                      <a:pt x="1417" y="4469"/>
                    </a:cubicBezTo>
                    <a:lnTo>
                      <a:pt x="715" y="5541"/>
                    </a:lnTo>
                    <a:cubicBezTo>
                      <a:pt x="713" y="5540"/>
                      <a:pt x="712" y="5539"/>
                      <a:pt x="710" y="5538"/>
                    </a:cubicBezTo>
                    <a:close/>
                    <a:moveTo>
                      <a:pt x="1880" y="3679"/>
                    </a:moveTo>
                    <a:lnTo>
                      <a:pt x="1880" y="2381"/>
                    </a:lnTo>
                    <a:lnTo>
                      <a:pt x="3844" y="2381"/>
                    </a:lnTo>
                    <a:cubicBezTo>
                      <a:pt x="3870" y="2572"/>
                      <a:pt x="4012" y="2725"/>
                      <a:pt x="4198" y="2766"/>
                    </a:cubicBezTo>
                    <a:lnTo>
                      <a:pt x="4198" y="4010"/>
                    </a:lnTo>
                    <a:lnTo>
                      <a:pt x="2133" y="4010"/>
                    </a:lnTo>
                    <a:cubicBezTo>
                      <a:pt x="2118" y="3930"/>
                      <a:pt x="2082" y="3853"/>
                      <a:pt x="2024" y="3788"/>
                    </a:cubicBezTo>
                    <a:cubicBezTo>
                      <a:pt x="1982" y="3741"/>
                      <a:pt x="1933" y="3705"/>
                      <a:pt x="1880" y="3679"/>
                    </a:cubicBezTo>
                    <a:close/>
                    <a:moveTo>
                      <a:pt x="4449" y="2752"/>
                    </a:moveTo>
                    <a:cubicBezTo>
                      <a:pt x="4628" y="2690"/>
                      <a:pt x="4758" y="2519"/>
                      <a:pt x="4758" y="2318"/>
                    </a:cubicBezTo>
                    <a:cubicBezTo>
                      <a:pt x="4758" y="2202"/>
                      <a:pt x="4714" y="2096"/>
                      <a:pt x="4643" y="2015"/>
                    </a:cubicBezTo>
                    <a:lnTo>
                      <a:pt x="5368" y="910"/>
                    </a:lnTo>
                    <a:lnTo>
                      <a:pt x="5368" y="3644"/>
                    </a:lnTo>
                    <a:cubicBezTo>
                      <a:pt x="5291" y="3660"/>
                      <a:pt x="5218" y="3695"/>
                      <a:pt x="5156" y="3751"/>
                    </a:cubicBezTo>
                    <a:cubicBezTo>
                      <a:pt x="5077" y="3821"/>
                      <a:pt x="5028" y="3913"/>
                      <a:pt x="5010" y="4010"/>
                    </a:cubicBezTo>
                    <a:lnTo>
                      <a:pt x="4449" y="4010"/>
                    </a:lnTo>
                    <a:lnTo>
                      <a:pt x="4449" y="2752"/>
                    </a:lnTo>
                    <a:close/>
                    <a:moveTo>
                      <a:pt x="2136" y="522"/>
                    </a:moveTo>
                    <a:lnTo>
                      <a:pt x="5013" y="522"/>
                    </a:lnTo>
                    <a:cubicBezTo>
                      <a:pt x="5027" y="626"/>
                      <a:pt x="5077" y="718"/>
                      <a:pt x="5148" y="788"/>
                    </a:cubicBezTo>
                    <a:lnTo>
                      <a:pt x="4433" y="1879"/>
                    </a:lnTo>
                    <a:cubicBezTo>
                      <a:pt x="4390" y="1866"/>
                      <a:pt x="4345" y="1859"/>
                      <a:pt x="4298" y="1859"/>
                    </a:cubicBezTo>
                    <a:cubicBezTo>
                      <a:pt x="4112" y="1859"/>
                      <a:pt x="3951" y="1970"/>
                      <a:pt x="3879" y="2130"/>
                    </a:cubicBezTo>
                    <a:lnTo>
                      <a:pt x="1880" y="2130"/>
                    </a:lnTo>
                    <a:lnTo>
                      <a:pt x="1880" y="873"/>
                    </a:lnTo>
                    <a:cubicBezTo>
                      <a:pt x="2016" y="808"/>
                      <a:pt x="2115" y="678"/>
                      <a:pt x="2136" y="522"/>
                    </a:cubicBezTo>
                    <a:close/>
                    <a:moveTo>
                      <a:pt x="3986" y="5609"/>
                    </a:moveTo>
                    <a:cubicBezTo>
                      <a:pt x="3907" y="5680"/>
                      <a:pt x="3859" y="5772"/>
                      <a:pt x="3841" y="5869"/>
                    </a:cubicBezTo>
                    <a:lnTo>
                      <a:pt x="963" y="5869"/>
                    </a:lnTo>
                    <a:cubicBezTo>
                      <a:pt x="953" y="5814"/>
                      <a:pt x="932" y="5761"/>
                      <a:pt x="902" y="5712"/>
                    </a:cubicBezTo>
                    <a:lnTo>
                      <a:pt x="1662" y="4552"/>
                    </a:lnTo>
                    <a:cubicBezTo>
                      <a:pt x="1777" y="4557"/>
                      <a:pt x="1894" y="4519"/>
                      <a:pt x="1987" y="4436"/>
                    </a:cubicBezTo>
                    <a:cubicBezTo>
                      <a:pt x="2043" y="4387"/>
                      <a:pt x="2084" y="4326"/>
                      <a:pt x="2109" y="4261"/>
                    </a:cubicBezTo>
                    <a:lnTo>
                      <a:pt x="4198" y="4261"/>
                    </a:lnTo>
                    <a:lnTo>
                      <a:pt x="4198" y="5503"/>
                    </a:lnTo>
                    <a:cubicBezTo>
                      <a:pt x="4122" y="5519"/>
                      <a:pt x="4049" y="5554"/>
                      <a:pt x="3986" y="56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106" name="直线连接符 210">
                <a:extLst>
                  <a:ext uri="{FF2B5EF4-FFF2-40B4-BE49-F238E27FC236}">
                    <a16:creationId xmlns:a16="http://schemas.microsoft.com/office/drawing/2014/main" id="{8386A2BB-736A-66FA-BB93-F629F53A1B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60906" y="4918470"/>
                <a:ext cx="18230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cube-molecule_31120">
                <a:extLst>
                  <a:ext uri="{FF2B5EF4-FFF2-40B4-BE49-F238E27FC236}">
                    <a16:creationId xmlns:a16="http://schemas.microsoft.com/office/drawing/2014/main" id="{B036BB12-AE3C-14A3-E50A-032125DCE70F}"/>
                  </a:ext>
                </a:extLst>
              </p:cNvPr>
              <p:cNvSpPr/>
              <p:nvPr/>
            </p:nvSpPr>
            <p:spPr>
              <a:xfrm>
                <a:off x="2557276" y="4794105"/>
                <a:ext cx="210438" cy="248729"/>
              </a:xfrm>
              <a:custGeom>
                <a:avLst/>
                <a:gdLst>
                  <a:gd name="T0" fmla="*/ 5618 w 5974"/>
                  <a:gd name="T1" fmla="*/ 893 h 6464"/>
                  <a:gd name="T2" fmla="*/ 5468 w 5974"/>
                  <a:gd name="T3" fmla="*/ 0 h 6464"/>
                  <a:gd name="T4" fmla="*/ 2100 w 5974"/>
                  <a:gd name="T5" fmla="*/ 272 h 6464"/>
                  <a:gd name="T6" fmla="*/ 1222 w 5974"/>
                  <a:gd name="T7" fmla="*/ 459 h 6464"/>
                  <a:gd name="T8" fmla="*/ 661 w 5974"/>
                  <a:gd name="T9" fmla="*/ 1884 h 6464"/>
                  <a:gd name="T10" fmla="*/ 52 w 5974"/>
                  <a:gd name="T11" fmla="*/ 2318 h 6464"/>
                  <a:gd name="T12" fmla="*/ 460 w 5974"/>
                  <a:gd name="T13" fmla="*/ 5496 h 6464"/>
                  <a:gd name="T14" fmla="*/ 169 w 5974"/>
                  <a:gd name="T15" fmla="*/ 6258 h 6464"/>
                  <a:gd name="T16" fmla="*/ 940 w 5974"/>
                  <a:gd name="T17" fmla="*/ 6119 h 6464"/>
                  <a:gd name="T18" fmla="*/ 3949 w 5974"/>
                  <a:gd name="T19" fmla="*/ 6258 h 6464"/>
                  <a:gd name="T20" fmla="*/ 4677 w 5974"/>
                  <a:gd name="T21" fmla="*/ 5702 h 6464"/>
                  <a:gd name="T22" fmla="*/ 5768 w 5974"/>
                  <a:gd name="T23" fmla="*/ 4436 h 6464"/>
                  <a:gd name="T24" fmla="*/ 5618 w 5974"/>
                  <a:gd name="T25" fmla="*/ 3662 h 6464"/>
                  <a:gd name="T26" fmla="*/ 4449 w 5974"/>
                  <a:gd name="T27" fmla="*/ 4260 h 6464"/>
                  <a:gd name="T28" fmla="*/ 5119 w 5974"/>
                  <a:gd name="T29" fmla="*/ 4399 h 6464"/>
                  <a:gd name="T30" fmla="*/ 4486 w 5974"/>
                  <a:gd name="T31" fmla="*/ 5536 h 6464"/>
                  <a:gd name="T32" fmla="*/ 1629 w 5974"/>
                  <a:gd name="T33" fmla="*/ 916 h 6464"/>
                  <a:gd name="T34" fmla="*/ 931 w 5974"/>
                  <a:gd name="T35" fmla="*/ 2130 h 6464"/>
                  <a:gd name="T36" fmla="*/ 1599 w 5974"/>
                  <a:gd name="T37" fmla="*/ 911 h 6464"/>
                  <a:gd name="T38" fmla="*/ 710 w 5974"/>
                  <a:gd name="T39" fmla="*/ 5538 h 6464"/>
                  <a:gd name="T40" fmla="*/ 966 w 5974"/>
                  <a:gd name="T41" fmla="*/ 2381 h 6464"/>
                  <a:gd name="T42" fmla="*/ 1629 w 5974"/>
                  <a:gd name="T43" fmla="*/ 3637 h 6464"/>
                  <a:gd name="T44" fmla="*/ 1338 w 5974"/>
                  <a:gd name="T45" fmla="*/ 4399 h 6464"/>
                  <a:gd name="T46" fmla="*/ 715 w 5974"/>
                  <a:gd name="T47" fmla="*/ 5541 h 6464"/>
                  <a:gd name="T48" fmla="*/ 1880 w 5974"/>
                  <a:gd name="T49" fmla="*/ 3679 h 6464"/>
                  <a:gd name="T50" fmla="*/ 3844 w 5974"/>
                  <a:gd name="T51" fmla="*/ 2381 h 6464"/>
                  <a:gd name="T52" fmla="*/ 4198 w 5974"/>
                  <a:gd name="T53" fmla="*/ 4010 h 6464"/>
                  <a:gd name="T54" fmla="*/ 2024 w 5974"/>
                  <a:gd name="T55" fmla="*/ 3788 h 6464"/>
                  <a:gd name="T56" fmla="*/ 4449 w 5974"/>
                  <a:gd name="T57" fmla="*/ 2752 h 6464"/>
                  <a:gd name="T58" fmla="*/ 4643 w 5974"/>
                  <a:gd name="T59" fmla="*/ 2015 h 6464"/>
                  <a:gd name="T60" fmla="*/ 5368 w 5974"/>
                  <a:gd name="T61" fmla="*/ 3644 h 6464"/>
                  <a:gd name="T62" fmla="*/ 5010 w 5974"/>
                  <a:gd name="T63" fmla="*/ 4010 h 6464"/>
                  <a:gd name="T64" fmla="*/ 4449 w 5974"/>
                  <a:gd name="T65" fmla="*/ 2752 h 6464"/>
                  <a:gd name="T66" fmla="*/ 5013 w 5974"/>
                  <a:gd name="T67" fmla="*/ 522 h 6464"/>
                  <a:gd name="T68" fmla="*/ 4433 w 5974"/>
                  <a:gd name="T69" fmla="*/ 1879 h 6464"/>
                  <a:gd name="T70" fmla="*/ 3879 w 5974"/>
                  <a:gd name="T71" fmla="*/ 2130 h 6464"/>
                  <a:gd name="T72" fmla="*/ 1880 w 5974"/>
                  <a:gd name="T73" fmla="*/ 873 h 6464"/>
                  <a:gd name="T74" fmla="*/ 3986 w 5974"/>
                  <a:gd name="T75" fmla="*/ 5609 h 6464"/>
                  <a:gd name="T76" fmla="*/ 963 w 5974"/>
                  <a:gd name="T77" fmla="*/ 5869 h 6464"/>
                  <a:gd name="T78" fmla="*/ 1662 w 5974"/>
                  <a:gd name="T79" fmla="*/ 4552 h 6464"/>
                  <a:gd name="T80" fmla="*/ 2109 w 5974"/>
                  <a:gd name="T81" fmla="*/ 4261 h 6464"/>
                  <a:gd name="T82" fmla="*/ 4198 w 5974"/>
                  <a:gd name="T83" fmla="*/ 5503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74" h="6464">
                    <a:moveTo>
                      <a:pt x="5618" y="3662"/>
                    </a:moveTo>
                    <a:lnTo>
                      <a:pt x="5618" y="893"/>
                    </a:lnTo>
                    <a:cubicBezTo>
                      <a:pt x="5798" y="831"/>
                      <a:pt x="5927" y="660"/>
                      <a:pt x="5927" y="459"/>
                    </a:cubicBezTo>
                    <a:cubicBezTo>
                      <a:pt x="5927" y="206"/>
                      <a:pt x="5722" y="0"/>
                      <a:pt x="5468" y="0"/>
                    </a:cubicBezTo>
                    <a:cubicBezTo>
                      <a:pt x="5281" y="0"/>
                      <a:pt x="5121" y="112"/>
                      <a:pt x="5049" y="272"/>
                    </a:cubicBezTo>
                    <a:lnTo>
                      <a:pt x="2100" y="272"/>
                    </a:lnTo>
                    <a:cubicBezTo>
                      <a:pt x="2028" y="112"/>
                      <a:pt x="1868" y="0"/>
                      <a:pt x="1681" y="0"/>
                    </a:cubicBezTo>
                    <a:cubicBezTo>
                      <a:pt x="1428" y="0"/>
                      <a:pt x="1222" y="206"/>
                      <a:pt x="1222" y="459"/>
                    </a:cubicBezTo>
                    <a:cubicBezTo>
                      <a:pt x="1222" y="594"/>
                      <a:pt x="1280" y="715"/>
                      <a:pt x="1372" y="799"/>
                    </a:cubicBezTo>
                    <a:lnTo>
                      <a:pt x="661" y="1884"/>
                    </a:lnTo>
                    <a:cubicBezTo>
                      <a:pt x="614" y="1868"/>
                      <a:pt x="564" y="1859"/>
                      <a:pt x="512" y="1859"/>
                    </a:cubicBezTo>
                    <a:cubicBezTo>
                      <a:pt x="258" y="1859"/>
                      <a:pt x="52" y="2064"/>
                      <a:pt x="52" y="2318"/>
                    </a:cubicBezTo>
                    <a:cubicBezTo>
                      <a:pt x="52" y="2554"/>
                      <a:pt x="231" y="2748"/>
                      <a:pt x="460" y="2774"/>
                    </a:cubicBezTo>
                    <a:lnTo>
                      <a:pt x="460" y="5496"/>
                    </a:lnTo>
                    <a:cubicBezTo>
                      <a:pt x="369" y="5506"/>
                      <a:pt x="280" y="5544"/>
                      <a:pt x="206" y="5609"/>
                    </a:cubicBezTo>
                    <a:cubicBezTo>
                      <a:pt x="17" y="5778"/>
                      <a:pt x="0" y="6068"/>
                      <a:pt x="169" y="6258"/>
                    </a:cubicBezTo>
                    <a:cubicBezTo>
                      <a:pt x="338" y="6447"/>
                      <a:pt x="628" y="6464"/>
                      <a:pt x="818" y="6295"/>
                    </a:cubicBezTo>
                    <a:cubicBezTo>
                      <a:pt x="874" y="6245"/>
                      <a:pt x="914" y="6185"/>
                      <a:pt x="940" y="6119"/>
                    </a:cubicBezTo>
                    <a:lnTo>
                      <a:pt x="3865" y="6119"/>
                    </a:lnTo>
                    <a:cubicBezTo>
                      <a:pt x="3884" y="6169"/>
                      <a:pt x="3912" y="6216"/>
                      <a:pt x="3949" y="6258"/>
                    </a:cubicBezTo>
                    <a:cubicBezTo>
                      <a:pt x="4118" y="6447"/>
                      <a:pt x="4409" y="6464"/>
                      <a:pt x="4598" y="6295"/>
                    </a:cubicBezTo>
                    <a:cubicBezTo>
                      <a:pt x="4770" y="6142"/>
                      <a:pt x="4799" y="5889"/>
                      <a:pt x="4677" y="5702"/>
                    </a:cubicBezTo>
                    <a:lnTo>
                      <a:pt x="5432" y="4552"/>
                    </a:lnTo>
                    <a:cubicBezTo>
                      <a:pt x="5550" y="4560"/>
                      <a:pt x="5672" y="4522"/>
                      <a:pt x="5768" y="4436"/>
                    </a:cubicBezTo>
                    <a:cubicBezTo>
                      <a:pt x="5957" y="4267"/>
                      <a:pt x="5974" y="3977"/>
                      <a:pt x="5805" y="3788"/>
                    </a:cubicBezTo>
                    <a:cubicBezTo>
                      <a:pt x="5752" y="3729"/>
                      <a:pt x="5688" y="3687"/>
                      <a:pt x="5618" y="3662"/>
                    </a:cubicBezTo>
                    <a:close/>
                    <a:moveTo>
                      <a:pt x="4449" y="5520"/>
                    </a:moveTo>
                    <a:lnTo>
                      <a:pt x="4449" y="4260"/>
                    </a:lnTo>
                    <a:lnTo>
                      <a:pt x="5034" y="4260"/>
                    </a:lnTo>
                    <a:cubicBezTo>
                      <a:pt x="5053" y="4310"/>
                      <a:pt x="5081" y="4357"/>
                      <a:pt x="5119" y="4399"/>
                    </a:cubicBezTo>
                    <a:cubicBezTo>
                      <a:pt x="5140" y="4424"/>
                      <a:pt x="5164" y="4445"/>
                      <a:pt x="5189" y="4464"/>
                    </a:cubicBezTo>
                    <a:lnTo>
                      <a:pt x="4486" y="5536"/>
                    </a:lnTo>
                    <a:cubicBezTo>
                      <a:pt x="4474" y="5531"/>
                      <a:pt x="4461" y="5525"/>
                      <a:pt x="4449" y="5520"/>
                    </a:cubicBezTo>
                    <a:close/>
                    <a:moveTo>
                      <a:pt x="1629" y="916"/>
                    </a:moveTo>
                    <a:lnTo>
                      <a:pt x="1629" y="2130"/>
                    </a:lnTo>
                    <a:lnTo>
                      <a:pt x="931" y="2130"/>
                    </a:lnTo>
                    <a:cubicBezTo>
                      <a:pt x="914" y="2093"/>
                      <a:pt x="892" y="2059"/>
                      <a:pt x="867" y="2028"/>
                    </a:cubicBezTo>
                    <a:lnTo>
                      <a:pt x="1599" y="911"/>
                    </a:lnTo>
                    <a:cubicBezTo>
                      <a:pt x="1609" y="913"/>
                      <a:pt x="1619" y="915"/>
                      <a:pt x="1629" y="916"/>
                    </a:cubicBezTo>
                    <a:close/>
                    <a:moveTo>
                      <a:pt x="710" y="5538"/>
                    </a:moveTo>
                    <a:lnTo>
                      <a:pt x="710" y="2732"/>
                    </a:lnTo>
                    <a:cubicBezTo>
                      <a:pt x="846" y="2667"/>
                      <a:pt x="945" y="2536"/>
                      <a:pt x="966" y="2381"/>
                    </a:cubicBezTo>
                    <a:lnTo>
                      <a:pt x="1629" y="2381"/>
                    </a:lnTo>
                    <a:lnTo>
                      <a:pt x="1629" y="3637"/>
                    </a:lnTo>
                    <a:cubicBezTo>
                      <a:pt x="1538" y="3648"/>
                      <a:pt x="1449" y="3685"/>
                      <a:pt x="1376" y="3751"/>
                    </a:cubicBezTo>
                    <a:cubicBezTo>
                      <a:pt x="1186" y="3919"/>
                      <a:pt x="1169" y="4210"/>
                      <a:pt x="1338" y="4399"/>
                    </a:cubicBezTo>
                    <a:cubicBezTo>
                      <a:pt x="1362" y="4426"/>
                      <a:pt x="1389" y="4449"/>
                      <a:pt x="1417" y="4469"/>
                    </a:cubicBezTo>
                    <a:lnTo>
                      <a:pt x="715" y="5541"/>
                    </a:lnTo>
                    <a:cubicBezTo>
                      <a:pt x="713" y="5540"/>
                      <a:pt x="712" y="5539"/>
                      <a:pt x="710" y="5538"/>
                    </a:cubicBezTo>
                    <a:close/>
                    <a:moveTo>
                      <a:pt x="1880" y="3679"/>
                    </a:moveTo>
                    <a:lnTo>
                      <a:pt x="1880" y="2381"/>
                    </a:lnTo>
                    <a:lnTo>
                      <a:pt x="3844" y="2381"/>
                    </a:lnTo>
                    <a:cubicBezTo>
                      <a:pt x="3870" y="2572"/>
                      <a:pt x="4012" y="2725"/>
                      <a:pt x="4198" y="2766"/>
                    </a:cubicBezTo>
                    <a:lnTo>
                      <a:pt x="4198" y="4010"/>
                    </a:lnTo>
                    <a:lnTo>
                      <a:pt x="2133" y="4010"/>
                    </a:lnTo>
                    <a:cubicBezTo>
                      <a:pt x="2118" y="3930"/>
                      <a:pt x="2082" y="3853"/>
                      <a:pt x="2024" y="3788"/>
                    </a:cubicBezTo>
                    <a:cubicBezTo>
                      <a:pt x="1982" y="3741"/>
                      <a:pt x="1933" y="3705"/>
                      <a:pt x="1880" y="3679"/>
                    </a:cubicBezTo>
                    <a:close/>
                    <a:moveTo>
                      <a:pt x="4449" y="2752"/>
                    </a:moveTo>
                    <a:cubicBezTo>
                      <a:pt x="4628" y="2690"/>
                      <a:pt x="4758" y="2519"/>
                      <a:pt x="4758" y="2318"/>
                    </a:cubicBezTo>
                    <a:cubicBezTo>
                      <a:pt x="4758" y="2202"/>
                      <a:pt x="4714" y="2096"/>
                      <a:pt x="4643" y="2015"/>
                    </a:cubicBezTo>
                    <a:lnTo>
                      <a:pt x="5368" y="910"/>
                    </a:lnTo>
                    <a:lnTo>
                      <a:pt x="5368" y="3644"/>
                    </a:lnTo>
                    <a:cubicBezTo>
                      <a:pt x="5291" y="3660"/>
                      <a:pt x="5218" y="3695"/>
                      <a:pt x="5156" y="3751"/>
                    </a:cubicBezTo>
                    <a:cubicBezTo>
                      <a:pt x="5077" y="3821"/>
                      <a:pt x="5028" y="3913"/>
                      <a:pt x="5010" y="4010"/>
                    </a:cubicBezTo>
                    <a:lnTo>
                      <a:pt x="4449" y="4010"/>
                    </a:lnTo>
                    <a:lnTo>
                      <a:pt x="4449" y="2752"/>
                    </a:lnTo>
                    <a:close/>
                    <a:moveTo>
                      <a:pt x="2136" y="522"/>
                    </a:moveTo>
                    <a:lnTo>
                      <a:pt x="5013" y="522"/>
                    </a:lnTo>
                    <a:cubicBezTo>
                      <a:pt x="5027" y="626"/>
                      <a:pt x="5077" y="718"/>
                      <a:pt x="5148" y="788"/>
                    </a:cubicBezTo>
                    <a:lnTo>
                      <a:pt x="4433" y="1879"/>
                    </a:lnTo>
                    <a:cubicBezTo>
                      <a:pt x="4390" y="1866"/>
                      <a:pt x="4345" y="1859"/>
                      <a:pt x="4298" y="1859"/>
                    </a:cubicBezTo>
                    <a:cubicBezTo>
                      <a:pt x="4112" y="1859"/>
                      <a:pt x="3951" y="1970"/>
                      <a:pt x="3879" y="2130"/>
                    </a:cubicBezTo>
                    <a:lnTo>
                      <a:pt x="1880" y="2130"/>
                    </a:lnTo>
                    <a:lnTo>
                      <a:pt x="1880" y="873"/>
                    </a:lnTo>
                    <a:cubicBezTo>
                      <a:pt x="2016" y="808"/>
                      <a:pt x="2115" y="678"/>
                      <a:pt x="2136" y="522"/>
                    </a:cubicBezTo>
                    <a:close/>
                    <a:moveTo>
                      <a:pt x="3986" y="5609"/>
                    </a:moveTo>
                    <a:cubicBezTo>
                      <a:pt x="3907" y="5680"/>
                      <a:pt x="3859" y="5772"/>
                      <a:pt x="3841" y="5869"/>
                    </a:cubicBezTo>
                    <a:lnTo>
                      <a:pt x="963" y="5869"/>
                    </a:lnTo>
                    <a:cubicBezTo>
                      <a:pt x="953" y="5814"/>
                      <a:pt x="932" y="5761"/>
                      <a:pt x="902" y="5712"/>
                    </a:cubicBezTo>
                    <a:lnTo>
                      <a:pt x="1662" y="4552"/>
                    </a:lnTo>
                    <a:cubicBezTo>
                      <a:pt x="1777" y="4557"/>
                      <a:pt x="1894" y="4519"/>
                      <a:pt x="1987" y="4436"/>
                    </a:cubicBezTo>
                    <a:cubicBezTo>
                      <a:pt x="2043" y="4387"/>
                      <a:pt x="2084" y="4326"/>
                      <a:pt x="2109" y="4261"/>
                    </a:cubicBezTo>
                    <a:lnTo>
                      <a:pt x="4198" y="4261"/>
                    </a:lnTo>
                    <a:lnTo>
                      <a:pt x="4198" y="5503"/>
                    </a:lnTo>
                    <a:cubicBezTo>
                      <a:pt x="4122" y="5519"/>
                      <a:pt x="4049" y="5554"/>
                      <a:pt x="3986" y="56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108" name="直线连接符 212">
                <a:extLst>
                  <a:ext uri="{FF2B5EF4-FFF2-40B4-BE49-F238E27FC236}">
                    <a16:creationId xmlns:a16="http://schemas.microsoft.com/office/drawing/2014/main" id="{F0711D20-EC51-92C9-8844-DEE6BE9AE7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81782" y="4909710"/>
                <a:ext cx="18230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9" name="cube-molecule_31120">
                <a:extLst>
                  <a:ext uri="{FF2B5EF4-FFF2-40B4-BE49-F238E27FC236}">
                    <a16:creationId xmlns:a16="http://schemas.microsoft.com/office/drawing/2014/main" id="{25ACAA89-239F-DAA4-6E11-026C902776BE}"/>
                  </a:ext>
                </a:extLst>
              </p:cNvPr>
              <p:cNvSpPr/>
              <p:nvPr/>
            </p:nvSpPr>
            <p:spPr>
              <a:xfrm>
                <a:off x="2980686" y="4794105"/>
                <a:ext cx="210438" cy="248729"/>
              </a:xfrm>
              <a:custGeom>
                <a:avLst/>
                <a:gdLst>
                  <a:gd name="T0" fmla="*/ 5618 w 5974"/>
                  <a:gd name="T1" fmla="*/ 893 h 6464"/>
                  <a:gd name="T2" fmla="*/ 5468 w 5974"/>
                  <a:gd name="T3" fmla="*/ 0 h 6464"/>
                  <a:gd name="T4" fmla="*/ 2100 w 5974"/>
                  <a:gd name="T5" fmla="*/ 272 h 6464"/>
                  <a:gd name="T6" fmla="*/ 1222 w 5974"/>
                  <a:gd name="T7" fmla="*/ 459 h 6464"/>
                  <a:gd name="T8" fmla="*/ 661 w 5974"/>
                  <a:gd name="T9" fmla="*/ 1884 h 6464"/>
                  <a:gd name="T10" fmla="*/ 52 w 5974"/>
                  <a:gd name="T11" fmla="*/ 2318 h 6464"/>
                  <a:gd name="T12" fmla="*/ 460 w 5974"/>
                  <a:gd name="T13" fmla="*/ 5496 h 6464"/>
                  <a:gd name="T14" fmla="*/ 169 w 5974"/>
                  <a:gd name="T15" fmla="*/ 6258 h 6464"/>
                  <a:gd name="T16" fmla="*/ 940 w 5974"/>
                  <a:gd name="T17" fmla="*/ 6119 h 6464"/>
                  <a:gd name="T18" fmla="*/ 3949 w 5974"/>
                  <a:gd name="T19" fmla="*/ 6258 h 6464"/>
                  <a:gd name="T20" fmla="*/ 4677 w 5974"/>
                  <a:gd name="T21" fmla="*/ 5702 h 6464"/>
                  <a:gd name="T22" fmla="*/ 5768 w 5974"/>
                  <a:gd name="T23" fmla="*/ 4436 h 6464"/>
                  <a:gd name="T24" fmla="*/ 5618 w 5974"/>
                  <a:gd name="T25" fmla="*/ 3662 h 6464"/>
                  <a:gd name="T26" fmla="*/ 4449 w 5974"/>
                  <a:gd name="T27" fmla="*/ 4260 h 6464"/>
                  <a:gd name="T28" fmla="*/ 5119 w 5974"/>
                  <a:gd name="T29" fmla="*/ 4399 h 6464"/>
                  <a:gd name="T30" fmla="*/ 4486 w 5974"/>
                  <a:gd name="T31" fmla="*/ 5536 h 6464"/>
                  <a:gd name="T32" fmla="*/ 1629 w 5974"/>
                  <a:gd name="T33" fmla="*/ 916 h 6464"/>
                  <a:gd name="T34" fmla="*/ 931 w 5974"/>
                  <a:gd name="T35" fmla="*/ 2130 h 6464"/>
                  <a:gd name="T36" fmla="*/ 1599 w 5974"/>
                  <a:gd name="T37" fmla="*/ 911 h 6464"/>
                  <a:gd name="T38" fmla="*/ 710 w 5974"/>
                  <a:gd name="T39" fmla="*/ 5538 h 6464"/>
                  <a:gd name="T40" fmla="*/ 966 w 5974"/>
                  <a:gd name="T41" fmla="*/ 2381 h 6464"/>
                  <a:gd name="T42" fmla="*/ 1629 w 5974"/>
                  <a:gd name="T43" fmla="*/ 3637 h 6464"/>
                  <a:gd name="T44" fmla="*/ 1338 w 5974"/>
                  <a:gd name="T45" fmla="*/ 4399 h 6464"/>
                  <a:gd name="T46" fmla="*/ 715 w 5974"/>
                  <a:gd name="T47" fmla="*/ 5541 h 6464"/>
                  <a:gd name="T48" fmla="*/ 1880 w 5974"/>
                  <a:gd name="T49" fmla="*/ 3679 h 6464"/>
                  <a:gd name="T50" fmla="*/ 3844 w 5974"/>
                  <a:gd name="T51" fmla="*/ 2381 h 6464"/>
                  <a:gd name="T52" fmla="*/ 4198 w 5974"/>
                  <a:gd name="T53" fmla="*/ 4010 h 6464"/>
                  <a:gd name="T54" fmla="*/ 2024 w 5974"/>
                  <a:gd name="T55" fmla="*/ 3788 h 6464"/>
                  <a:gd name="T56" fmla="*/ 4449 w 5974"/>
                  <a:gd name="T57" fmla="*/ 2752 h 6464"/>
                  <a:gd name="T58" fmla="*/ 4643 w 5974"/>
                  <a:gd name="T59" fmla="*/ 2015 h 6464"/>
                  <a:gd name="T60" fmla="*/ 5368 w 5974"/>
                  <a:gd name="T61" fmla="*/ 3644 h 6464"/>
                  <a:gd name="T62" fmla="*/ 5010 w 5974"/>
                  <a:gd name="T63" fmla="*/ 4010 h 6464"/>
                  <a:gd name="T64" fmla="*/ 4449 w 5974"/>
                  <a:gd name="T65" fmla="*/ 2752 h 6464"/>
                  <a:gd name="T66" fmla="*/ 5013 w 5974"/>
                  <a:gd name="T67" fmla="*/ 522 h 6464"/>
                  <a:gd name="T68" fmla="*/ 4433 w 5974"/>
                  <a:gd name="T69" fmla="*/ 1879 h 6464"/>
                  <a:gd name="T70" fmla="*/ 3879 w 5974"/>
                  <a:gd name="T71" fmla="*/ 2130 h 6464"/>
                  <a:gd name="T72" fmla="*/ 1880 w 5974"/>
                  <a:gd name="T73" fmla="*/ 873 h 6464"/>
                  <a:gd name="T74" fmla="*/ 3986 w 5974"/>
                  <a:gd name="T75" fmla="*/ 5609 h 6464"/>
                  <a:gd name="T76" fmla="*/ 963 w 5974"/>
                  <a:gd name="T77" fmla="*/ 5869 h 6464"/>
                  <a:gd name="T78" fmla="*/ 1662 w 5974"/>
                  <a:gd name="T79" fmla="*/ 4552 h 6464"/>
                  <a:gd name="T80" fmla="*/ 2109 w 5974"/>
                  <a:gd name="T81" fmla="*/ 4261 h 6464"/>
                  <a:gd name="T82" fmla="*/ 4198 w 5974"/>
                  <a:gd name="T83" fmla="*/ 5503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74" h="6464">
                    <a:moveTo>
                      <a:pt x="5618" y="3662"/>
                    </a:moveTo>
                    <a:lnTo>
                      <a:pt x="5618" y="893"/>
                    </a:lnTo>
                    <a:cubicBezTo>
                      <a:pt x="5798" y="831"/>
                      <a:pt x="5927" y="660"/>
                      <a:pt x="5927" y="459"/>
                    </a:cubicBezTo>
                    <a:cubicBezTo>
                      <a:pt x="5927" y="206"/>
                      <a:pt x="5722" y="0"/>
                      <a:pt x="5468" y="0"/>
                    </a:cubicBezTo>
                    <a:cubicBezTo>
                      <a:pt x="5281" y="0"/>
                      <a:pt x="5121" y="112"/>
                      <a:pt x="5049" y="272"/>
                    </a:cubicBezTo>
                    <a:lnTo>
                      <a:pt x="2100" y="272"/>
                    </a:lnTo>
                    <a:cubicBezTo>
                      <a:pt x="2028" y="112"/>
                      <a:pt x="1868" y="0"/>
                      <a:pt x="1681" y="0"/>
                    </a:cubicBezTo>
                    <a:cubicBezTo>
                      <a:pt x="1428" y="0"/>
                      <a:pt x="1222" y="206"/>
                      <a:pt x="1222" y="459"/>
                    </a:cubicBezTo>
                    <a:cubicBezTo>
                      <a:pt x="1222" y="594"/>
                      <a:pt x="1280" y="715"/>
                      <a:pt x="1372" y="799"/>
                    </a:cubicBezTo>
                    <a:lnTo>
                      <a:pt x="661" y="1884"/>
                    </a:lnTo>
                    <a:cubicBezTo>
                      <a:pt x="614" y="1868"/>
                      <a:pt x="564" y="1859"/>
                      <a:pt x="512" y="1859"/>
                    </a:cubicBezTo>
                    <a:cubicBezTo>
                      <a:pt x="258" y="1859"/>
                      <a:pt x="52" y="2064"/>
                      <a:pt x="52" y="2318"/>
                    </a:cubicBezTo>
                    <a:cubicBezTo>
                      <a:pt x="52" y="2554"/>
                      <a:pt x="231" y="2748"/>
                      <a:pt x="460" y="2774"/>
                    </a:cubicBezTo>
                    <a:lnTo>
                      <a:pt x="460" y="5496"/>
                    </a:lnTo>
                    <a:cubicBezTo>
                      <a:pt x="369" y="5506"/>
                      <a:pt x="280" y="5544"/>
                      <a:pt x="206" y="5609"/>
                    </a:cubicBezTo>
                    <a:cubicBezTo>
                      <a:pt x="17" y="5778"/>
                      <a:pt x="0" y="6068"/>
                      <a:pt x="169" y="6258"/>
                    </a:cubicBezTo>
                    <a:cubicBezTo>
                      <a:pt x="338" y="6447"/>
                      <a:pt x="628" y="6464"/>
                      <a:pt x="818" y="6295"/>
                    </a:cubicBezTo>
                    <a:cubicBezTo>
                      <a:pt x="874" y="6245"/>
                      <a:pt x="914" y="6185"/>
                      <a:pt x="940" y="6119"/>
                    </a:cubicBezTo>
                    <a:lnTo>
                      <a:pt x="3865" y="6119"/>
                    </a:lnTo>
                    <a:cubicBezTo>
                      <a:pt x="3884" y="6169"/>
                      <a:pt x="3912" y="6216"/>
                      <a:pt x="3949" y="6258"/>
                    </a:cubicBezTo>
                    <a:cubicBezTo>
                      <a:pt x="4118" y="6447"/>
                      <a:pt x="4409" y="6464"/>
                      <a:pt x="4598" y="6295"/>
                    </a:cubicBezTo>
                    <a:cubicBezTo>
                      <a:pt x="4770" y="6142"/>
                      <a:pt x="4799" y="5889"/>
                      <a:pt x="4677" y="5702"/>
                    </a:cubicBezTo>
                    <a:lnTo>
                      <a:pt x="5432" y="4552"/>
                    </a:lnTo>
                    <a:cubicBezTo>
                      <a:pt x="5550" y="4560"/>
                      <a:pt x="5672" y="4522"/>
                      <a:pt x="5768" y="4436"/>
                    </a:cubicBezTo>
                    <a:cubicBezTo>
                      <a:pt x="5957" y="4267"/>
                      <a:pt x="5974" y="3977"/>
                      <a:pt x="5805" y="3788"/>
                    </a:cubicBezTo>
                    <a:cubicBezTo>
                      <a:pt x="5752" y="3729"/>
                      <a:pt x="5688" y="3687"/>
                      <a:pt x="5618" y="3662"/>
                    </a:cubicBezTo>
                    <a:close/>
                    <a:moveTo>
                      <a:pt x="4449" y="5520"/>
                    </a:moveTo>
                    <a:lnTo>
                      <a:pt x="4449" y="4260"/>
                    </a:lnTo>
                    <a:lnTo>
                      <a:pt x="5034" y="4260"/>
                    </a:lnTo>
                    <a:cubicBezTo>
                      <a:pt x="5053" y="4310"/>
                      <a:pt x="5081" y="4357"/>
                      <a:pt x="5119" y="4399"/>
                    </a:cubicBezTo>
                    <a:cubicBezTo>
                      <a:pt x="5140" y="4424"/>
                      <a:pt x="5164" y="4445"/>
                      <a:pt x="5189" y="4464"/>
                    </a:cubicBezTo>
                    <a:lnTo>
                      <a:pt x="4486" y="5536"/>
                    </a:lnTo>
                    <a:cubicBezTo>
                      <a:pt x="4474" y="5531"/>
                      <a:pt x="4461" y="5525"/>
                      <a:pt x="4449" y="5520"/>
                    </a:cubicBezTo>
                    <a:close/>
                    <a:moveTo>
                      <a:pt x="1629" y="916"/>
                    </a:moveTo>
                    <a:lnTo>
                      <a:pt x="1629" y="2130"/>
                    </a:lnTo>
                    <a:lnTo>
                      <a:pt x="931" y="2130"/>
                    </a:lnTo>
                    <a:cubicBezTo>
                      <a:pt x="914" y="2093"/>
                      <a:pt x="892" y="2059"/>
                      <a:pt x="867" y="2028"/>
                    </a:cubicBezTo>
                    <a:lnTo>
                      <a:pt x="1599" y="911"/>
                    </a:lnTo>
                    <a:cubicBezTo>
                      <a:pt x="1609" y="913"/>
                      <a:pt x="1619" y="915"/>
                      <a:pt x="1629" y="916"/>
                    </a:cubicBezTo>
                    <a:close/>
                    <a:moveTo>
                      <a:pt x="710" y="5538"/>
                    </a:moveTo>
                    <a:lnTo>
                      <a:pt x="710" y="2732"/>
                    </a:lnTo>
                    <a:cubicBezTo>
                      <a:pt x="846" y="2667"/>
                      <a:pt x="945" y="2536"/>
                      <a:pt x="966" y="2381"/>
                    </a:cubicBezTo>
                    <a:lnTo>
                      <a:pt x="1629" y="2381"/>
                    </a:lnTo>
                    <a:lnTo>
                      <a:pt x="1629" y="3637"/>
                    </a:lnTo>
                    <a:cubicBezTo>
                      <a:pt x="1538" y="3648"/>
                      <a:pt x="1449" y="3685"/>
                      <a:pt x="1376" y="3751"/>
                    </a:cubicBezTo>
                    <a:cubicBezTo>
                      <a:pt x="1186" y="3919"/>
                      <a:pt x="1169" y="4210"/>
                      <a:pt x="1338" y="4399"/>
                    </a:cubicBezTo>
                    <a:cubicBezTo>
                      <a:pt x="1362" y="4426"/>
                      <a:pt x="1389" y="4449"/>
                      <a:pt x="1417" y="4469"/>
                    </a:cubicBezTo>
                    <a:lnTo>
                      <a:pt x="715" y="5541"/>
                    </a:lnTo>
                    <a:cubicBezTo>
                      <a:pt x="713" y="5540"/>
                      <a:pt x="712" y="5539"/>
                      <a:pt x="710" y="5538"/>
                    </a:cubicBezTo>
                    <a:close/>
                    <a:moveTo>
                      <a:pt x="1880" y="3679"/>
                    </a:moveTo>
                    <a:lnTo>
                      <a:pt x="1880" y="2381"/>
                    </a:lnTo>
                    <a:lnTo>
                      <a:pt x="3844" y="2381"/>
                    </a:lnTo>
                    <a:cubicBezTo>
                      <a:pt x="3870" y="2572"/>
                      <a:pt x="4012" y="2725"/>
                      <a:pt x="4198" y="2766"/>
                    </a:cubicBezTo>
                    <a:lnTo>
                      <a:pt x="4198" y="4010"/>
                    </a:lnTo>
                    <a:lnTo>
                      <a:pt x="2133" y="4010"/>
                    </a:lnTo>
                    <a:cubicBezTo>
                      <a:pt x="2118" y="3930"/>
                      <a:pt x="2082" y="3853"/>
                      <a:pt x="2024" y="3788"/>
                    </a:cubicBezTo>
                    <a:cubicBezTo>
                      <a:pt x="1982" y="3741"/>
                      <a:pt x="1933" y="3705"/>
                      <a:pt x="1880" y="3679"/>
                    </a:cubicBezTo>
                    <a:close/>
                    <a:moveTo>
                      <a:pt x="4449" y="2752"/>
                    </a:moveTo>
                    <a:cubicBezTo>
                      <a:pt x="4628" y="2690"/>
                      <a:pt x="4758" y="2519"/>
                      <a:pt x="4758" y="2318"/>
                    </a:cubicBezTo>
                    <a:cubicBezTo>
                      <a:pt x="4758" y="2202"/>
                      <a:pt x="4714" y="2096"/>
                      <a:pt x="4643" y="2015"/>
                    </a:cubicBezTo>
                    <a:lnTo>
                      <a:pt x="5368" y="910"/>
                    </a:lnTo>
                    <a:lnTo>
                      <a:pt x="5368" y="3644"/>
                    </a:lnTo>
                    <a:cubicBezTo>
                      <a:pt x="5291" y="3660"/>
                      <a:pt x="5218" y="3695"/>
                      <a:pt x="5156" y="3751"/>
                    </a:cubicBezTo>
                    <a:cubicBezTo>
                      <a:pt x="5077" y="3821"/>
                      <a:pt x="5028" y="3913"/>
                      <a:pt x="5010" y="4010"/>
                    </a:cubicBezTo>
                    <a:lnTo>
                      <a:pt x="4449" y="4010"/>
                    </a:lnTo>
                    <a:lnTo>
                      <a:pt x="4449" y="2752"/>
                    </a:lnTo>
                    <a:close/>
                    <a:moveTo>
                      <a:pt x="2136" y="522"/>
                    </a:moveTo>
                    <a:lnTo>
                      <a:pt x="5013" y="522"/>
                    </a:lnTo>
                    <a:cubicBezTo>
                      <a:pt x="5027" y="626"/>
                      <a:pt x="5077" y="718"/>
                      <a:pt x="5148" y="788"/>
                    </a:cubicBezTo>
                    <a:lnTo>
                      <a:pt x="4433" y="1879"/>
                    </a:lnTo>
                    <a:cubicBezTo>
                      <a:pt x="4390" y="1866"/>
                      <a:pt x="4345" y="1859"/>
                      <a:pt x="4298" y="1859"/>
                    </a:cubicBezTo>
                    <a:cubicBezTo>
                      <a:pt x="4112" y="1859"/>
                      <a:pt x="3951" y="1970"/>
                      <a:pt x="3879" y="2130"/>
                    </a:cubicBezTo>
                    <a:lnTo>
                      <a:pt x="1880" y="2130"/>
                    </a:lnTo>
                    <a:lnTo>
                      <a:pt x="1880" y="873"/>
                    </a:lnTo>
                    <a:cubicBezTo>
                      <a:pt x="2016" y="808"/>
                      <a:pt x="2115" y="678"/>
                      <a:pt x="2136" y="522"/>
                    </a:cubicBezTo>
                    <a:close/>
                    <a:moveTo>
                      <a:pt x="3986" y="5609"/>
                    </a:moveTo>
                    <a:cubicBezTo>
                      <a:pt x="3907" y="5680"/>
                      <a:pt x="3859" y="5772"/>
                      <a:pt x="3841" y="5869"/>
                    </a:cubicBezTo>
                    <a:lnTo>
                      <a:pt x="963" y="5869"/>
                    </a:lnTo>
                    <a:cubicBezTo>
                      <a:pt x="953" y="5814"/>
                      <a:pt x="932" y="5761"/>
                      <a:pt x="902" y="5712"/>
                    </a:cubicBezTo>
                    <a:lnTo>
                      <a:pt x="1662" y="4552"/>
                    </a:lnTo>
                    <a:cubicBezTo>
                      <a:pt x="1777" y="4557"/>
                      <a:pt x="1894" y="4519"/>
                      <a:pt x="1987" y="4436"/>
                    </a:cubicBezTo>
                    <a:cubicBezTo>
                      <a:pt x="2043" y="4387"/>
                      <a:pt x="2084" y="4326"/>
                      <a:pt x="2109" y="4261"/>
                    </a:cubicBezTo>
                    <a:lnTo>
                      <a:pt x="4198" y="4261"/>
                    </a:lnTo>
                    <a:lnTo>
                      <a:pt x="4198" y="5503"/>
                    </a:lnTo>
                    <a:cubicBezTo>
                      <a:pt x="4122" y="5519"/>
                      <a:pt x="4049" y="5554"/>
                      <a:pt x="3986" y="56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110" name="直线连接符 216">
                <a:extLst>
                  <a:ext uri="{FF2B5EF4-FFF2-40B4-BE49-F238E27FC236}">
                    <a16:creationId xmlns:a16="http://schemas.microsoft.com/office/drawing/2014/main" id="{73EF202E-507A-53C2-ABD6-C73A27AB6B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05192" y="4909710"/>
                <a:ext cx="18230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3" name="cube-molecule_31120">
                <a:extLst>
                  <a:ext uri="{FF2B5EF4-FFF2-40B4-BE49-F238E27FC236}">
                    <a16:creationId xmlns:a16="http://schemas.microsoft.com/office/drawing/2014/main" id="{25C1C4C5-B3C9-2AAE-D0CA-292DE24F288B}"/>
                  </a:ext>
                </a:extLst>
              </p:cNvPr>
              <p:cNvSpPr/>
              <p:nvPr/>
            </p:nvSpPr>
            <p:spPr>
              <a:xfrm>
                <a:off x="3404096" y="4794105"/>
                <a:ext cx="210438" cy="248729"/>
              </a:xfrm>
              <a:custGeom>
                <a:avLst/>
                <a:gdLst>
                  <a:gd name="T0" fmla="*/ 5618 w 5974"/>
                  <a:gd name="T1" fmla="*/ 893 h 6464"/>
                  <a:gd name="T2" fmla="*/ 5468 w 5974"/>
                  <a:gd name="T3" fmla="*/ 0 h 6464"/>
                  <a:gd name="T4" fmla="*/ 2100 w 5974"/>
                  <a:gd name="T5" fmla="*/ 272 h 6464"/>
                  <a:gd name="T6" fmla="*/ 1222 w 5974"/>
                  <a:gd name="T7" fmla="*/ 459 h 6464"/>
                  <a:gd name="T8" fmla="*/ 661 w 5974"/>
                  <a:gd name="T9" fmla="*/ 1884 h 6464"/>
                  <a:gd name="T10" fmla="*/ 52 w 5974"/>
                  <a:gd name="T11" fmla="*/ 2318 h 6464"/>
                  <a:gd name="T12" fmla="*/ 460 w 5974"/>
                  <a:gd name="T13" fmla="*/ 5496 h 6464"/>
                  <a:gd name="T14" fmla="*/ 169 w 5974"/>
                  <a:gd name="T15" fmla="*/ 6258 h 6464"/>
                  <a:gd name="T16" fmla="*/ 940 w 5974"/>
                  <a:gd name="T17" fmla="*/ 6119 h 6464"/>
                  <a:gd name="T18" fmla="*/ 3949 w 5974"/>
                  <a:gd name="T19" fmla="*/ 6258 h 6464"/>
                  <a:gd name="T20" fmla="*/ 4677 w 5974"/>
                  <a:gd name="T21" fmla="*/ 5702 h 6464"/>
                  <a:gd name="T22" fmla="*/ 5768 w 5974"/>
                  <a:gd name="T23" fmla="*/ 4436 h 6464"/>
                  <a:gd name="T24" fmla="*/ 5618 w 5974"/>
                  <a:gd name="T25" fmla="*/ 3662 h 6464"/>
                  <a:gd name="T26" fmla="*/ 4449 w 5974"/>
                  <a:gd name="T27" fmla="*/ 4260 h 6464"/>
                  <a:gd name="T28" fmla="*/ 5119 w 5974"/>
                  <a:gd name="T29" fmla="*/ 4399 h 6464"/>
                  <a:gd name="T30" fmla="*/ 4486 w 5974"/>
                  <a:gd name="T31" fmla="*/ 5536 h 6464"/>
                  <a:gd name="T32" fmla="*/ 1629 w 5974"/>
                  <a:gd name="T33" fmla="*/ 916 h 6464"/>
                  <a:gd name="T34" fmla="*/ 931 w 5974"/>
                  <a:gd name="T35" fmla="*/ 2130 h 6464"/>
                  <a:gd name="T36" fmla="*/ 1599 w 5974"/>
                  <a:gd name="T37" fmla="*/ 911 h 6464"/>
                  <a:gd name="T38" fmla="*/ 710 w 5974"/>
                  <a:gd name="T39" fmla="*/ 5538 h 6464"/>
                  <a:gd name="T40" fmla="*/ 966 w 5974"/>
                  <a:gd name="T41" fmla="*/ 2381 h 6464"/>
                  <a:gd name="T42" fmla="*/ 1629 w 5974"/>
                  <a:gd name="T43" fmla="*/ 3637 h 6464"/>
                  <a:gd name="T44" fmla="*/ 1338 w 5974"/>
                  <a:gd name="T45" fmla="*/ 4399 h 6464"/>
                  <a:gd name="T46" fmla="*/ 715 w 5974"/>
                  <a:gd name="T47" fmla="*/ 5541 h 6464"/>
                  <a:gd name="T48" fmla="*/ 1880 w 5974"/>
                  <a:gd name="T49" fmla="*/ 3679 h 6464"/>
                  <a:gd name="T50" fmla="*/ 3844 w 5974"/>
                  <a:gd name="T51" fmla="*/ 2381 h 6464"/>
                  <a:gd name="T52" fmla="*/ 4198 w 5974"/>
                  <a:gd name="T53" fmla="*/ 4010 h 6464"/>
                  <a:gd name="T54" fmla="*/ 2024 w 5974"/>
                  <a:gd name="T55" fmla="*/ 3788 h 6464"/>
                  <a:gd name="T56" fmla="*/ 4449 w 5974"/>
                  <a:gd name="T57" fmla="*/ 2752 h 6464"/>
                  <a:gd name="T58" fmla="*/ 4643 w 5974"/>
                  <a:gd name="T59" fmla="*/ 2015 h 6464"/>
                  <a:gd name="T60" fmla="*/ 5368 w 5974"/>
                  <a:gd name="T61" fmla="*/ 3644 h 6464"/>
                  <a:gd name="T62" fmla="*/ 5010 w 5974"/>
                  <a:gd name="T63" fmla="*/ 4010 h 6464"/>
                  <a:gd name="T64" fmla="*/ 4449 w 5974"/>
                  <a:gd name="T65" fmla="*/ 2752 h 6464"/>
                  <a:gd name="T66" fmla="*/ 5013 w 5974"/>
                  <a:gd name="T67" fmla="*/ 522 h 6464"/>
                  <a:gd name="T68" fmla="*/ 4433 w 5974"/>
                  <a:gd name="T69" fmla="*/ 1879 h 6464"/>
                  <a:gd name="T70" fmla="*/ 3879 w 5974"/>
                  <a:gd name="T71" fmla="*/ 2130 h 6464"/>
                  <a:gd name="T72" fmla="*/ 1880 w 5974"/>
                  <a:gd name="T73" fmla="*/ 873 h 6464"/>
                  <a:gd name="T74" fmla="*/ 3986 w 5974"/>
                  <a:gd name="T75" fmla="*/ 5609 h 6464"/>
                  <a:gd name="T76" fmla="*/ 963 w 5974"/>
                  <a:gd name="T77" fmla="*/ 5869 h 6464"/>
                  <a:gd name="T78" fmla="*/ 1662 w 5974"/>
                  <a:gd name="T79" fmla="*/ 4552 h 6464"/>
                  <a:gd name="T80" fmla="*/ 2109 w 5974"/>
                  <a:gd name="T81" fmla="*/ 4261 h 6464"/>
                  <a:gd name="T82" fmla="*/ 4198 w 5974"/>
                  <a:gd name="T83" fmla="*/ 5503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74" h="6464">
                    <a:moveTo>
                      <a:pt x="5618" y="3662"/>
                    </a:moveTo>
                    <a:lnTo>
                      <a:pt x="5618" y="893"/>
                    </a:lnTo>
                    <a:cubicBezTo>
                      <a:pt x="5798" y="831"/>
                      <a:pt x="5927" y="660"/>
                      <a:pt x="5927" y="459"/>
                    </a:cubicBezTo>
                    <a:cubicBezTo>
                      <a:pt x="5927" y="206"/>
                      <a:pt x="5722" y="0"/>
                      <a:pt x="5468" y="0"/>
                    </a:cubicBezTo>
                    <a:cubicBezTo>
                      <a:pt x="5281" y="0"/>
                      <a:pt x="5121" y="112"/>
                      <a:pt x="5049" y="272"/>
                    </a:cubicBezTo>
                    <a:lnTo>
                      <a:pt x="2100" y="272"/>
                    </a:lnTo>
                    <a:cubicBezTo>
                      <a:pt x="2028" y="112"/>
                      <a:pt x="1868" y="0"/>
                      <a:pt x="1681" y="0"/>
                    </a:cubicBezTo>
                    <a:cubicBezTo>
                      <a:pt x="1428" y="0"/>
                      <a:pt x="1222" y="206"/>
                      <a:pt x="1222" y="459"/>
                    </a:cubicBezTo>
                    <a:cubicBezTo>
                      <a:pt x="1222" y="594"/>
                      <a:pt x="1280" y="715"/>
                      <a:pt x="1372" y="799"/>
                    </a:cubicBezTo>
                    <a:lnTo>
                      <a:pt x="661" y="1884"/>
                    </a:lnTo>
                    <a:cubicBezTo>
                      <a:pt x="614" y="1868"/>
                      <a:pt x="564" y="1859"/>
                      <a:pt x="512" y="1859"/>
                    </a:cubicBezTo>
                    <a:cubicBezTo>
                      <a:pt x="258" y="1859"/>
                      <a:pt x="52" y="2064"/>
                      <a:pt x="52" y="2318"/>
                    </a:cubicBezTo>
                    <a:cubicBezTo>
                      <a:pt x="52" y="2554"/>
                      <a:pt x="231" y="2748"/>
                      <a:pt x="460" y="2774"/>
                    </a:cubicBezTo>
                    <a:lnTo>
                      <a:pt x="460" y="5496"/>
                    </a:lnTo>
                    <a:cubicBezTo>
                      <a:pt x="369" y="5506"/>
                      <a:pt x="280" y="5544"/>
                      <a:pt x="206" y="5609"/>
                    </a:cubicBezTo>
                    <a:cubicBezTo>
                      <a:pt x="17" y="5778"/>
                      <a:pt x="0" y="6068"/>
                      <a:pt x="169" y="6258"/>
                    </a:cubicBezTo>
                    <a:cubicBezTo>
                      <a:pt x="338" y="6447"/>
                      <a:pt x="628" y="6464"/>
                      <a:pt x="818" y="6295"/>
                    </a:cubicBezTo>
                    <a:cubicBezTo>
                      <a:pt x="874" y="6245"/>
                      <a:pt x="914" y="6185"/>
                      <a:pt x="940" y="6119"/>
                    </a:cubicBezTo>
                    <a:lnTo>
                      <a:pt x="3865" y="6119"/>
                    </a:lnTo>
                    <a:cubicBezTo>
                      <a:pt x="3884" y="6169"/>
                      <a:pt x="3912" y="6216"/>
                      <a:pt x="3949" y="6258"/>
                    </a:cubicBezTo>
                    <a:cubicBezTo>
                      <a:pt x="4118" y="6447"/>
                      <a:pt x="4409" y="6464"/>
                      <a:pt x="4598" y="6295"/>
                    </a:cubicBezTo>
                    <a:cubicBezTo>
                      <a:pt x="4770" y="6142"/>
                      <a:pt x="4799" y="5889"/>
                      <a:pt x="4677" y="5702"/>
                    </a:cubicBezTo>
                    <a:lnTo>
                      <a:pt x="5432" y="4552"/>
                    </a:lnTo>
                    <a:cubicBezTo>
                      <a:pt x="5550" y="4560"/>
                      <a:pt x="5672" y="4522"/>
                      <a:pt x="5768" y="4436"/>
                    </a:cubicBezTo>
                    <a:cubicBezTo>
                      <a:pt x="5957" y="4267"/>
                      <a:pt x="5974" y="3977"/>
                      <a:pt x="5805" y="3788"/>
                    </a:cubicBezTo>
                    <a:cubicBezTo>
                      <a:pt x="5752" y="3729"/>
                      <a:pt x="5688" y="3687"/>
                      <a:pt x="5618" y="3662"/>
                    </a:cubicBezTo>
                    <a:close/>
                    <a:moveTo>
                      <a:pt x="4449" y="5520"/>
                    </a:moveTo>
                    <a:lnTo>
                      <a:pt x="4449" y="4260"/>
                    </a:lnTo>
                    <a:lnTo>
                      <a:pt x="5034" y="4260"/>
                    </a:lnTo>
                    <a:cubicBezTo>
                      <a:pt x="5053" y="4310"/>
                      <a:pt x="5081" y="4357"/>
                      <a:pt x="5119" y="4399"/>
                    </a:cubicBezTo>
                    <a:cubicBezTo>
                      <a:pt x="5140" y="4424"/>
                      <a:pt x="5164" y="4445"/>
                      <a:pt x="5189" y="4464"/>
                    </a:cubicBezTo>
                    <a:lnTo>
                      <a:pt x="4486" y="5536"/>
                    </a:lnTo>
                    <a:cubicBezTo>
                      <a:pt x="4474" y="5531"/>
                      <a:pt x="4461" y="5525"/>
                      <a:pt x="4449" y="5520"/>
                    </a:cubicBezTo>
                    <a:close/>
                    <a:moveTo>
                      <a:pt x="1629" y="916"/>
                    </a:moveTo>
                    <a:lnTo>
                      <a:pt x="1629" y="2130"/>
                    </a:lnTo>
                    <a:lnTo>
                      <a:pt x="931" y="2130"/>
                    </a:lnTo>
                    <a:cubicBezTo>
                      <a:pt x="914" y="2093"/>
                      <a:pt x="892" y="2059"/>
                      <a:pt x="867" y="2028"/>
                    </a:cubicBezTo>
                    <a:lnTo>
                      <a:pt x="1599" y="911"/>
                    </a:lnTo>
                    <a:cubicBezTo>
                      <a:pt x="1609" y="913"/>
                      <a:pt x="1619" y="915"/>
                      <a:pt x="1629" y="916"/>
                    </a:cubicBezTo>
                    <a:close/>
                    <a:moveTo>
                      <a:pt x="710" y="5538"/>
                    </a:moveTo>
                    <a:lnTo>
                      <a:pt x="710" y="2732"/>
                    </a:lnTo>
                    <a:cubicBezTo>
                      <a:pt x="846" y="2667"/>
                      <a:pt x="945" y="2536"/>
                      <a:pt x="966" y="2381"/>
                    </a:cubicBezTo>
                    <a:lnTo>
                      <a:pt x="1629" y="2381"/>
                    </a:lnTo>
                    <a:lnTo>
                      <a:pt x="1629" y="3637"/>
                    </a:lnTo>
                    <a:cubicBezTo>
                      <a:pt x="1538" y="3648"/>
                      <a:pt x="1449" y="3685"/>
                      <a:pt x="1376" y="3751"/>
                    </a:cubicBezTo>
                    <a:cubicBezTo>
                      <a:pt x="1186" y="3919"/>
                      <a:pt x="1169" y="4210"/>
                      <a:pt x="1338" y="4399"/>
                    </a:cubicBezTo>
                    <a:cubicBezTo>
                      <a:pt x="1362" y="4426"/>
                      <a:pt x="1389" y="4449"/>
                      <a:pt x="1417" y="4469"/>
                    </a:cubicBezTo>
                    <a:lnTo>
                      <a:pt x="715" y="5541"/>
                    </a:lnTo>
                    <a:cubicBezTo>
                      <a:pt x="713" y="5540"/>
                      <a:pt x="712" y="5539"/>
                      <a:pt x="710" y="5538"/>
                    </a:cubicBezTo>
                    <a:close/>
                    <a:moveTo>
                      <a:pt x="1880" y="3679"/>
                    </a:moveTo>
                    <a:lnTo>
                      <a:pt x="1880" y="2381"/>
                    </a:lnTo>
                    <a:lnTo>
                      <a:pt x="3844" y="2381"/>
                    </a:lnTo>
                    <a:cubicBezTo>
                      <a:pt x="3870" y="2572"/>
                      <a:pt x="4012" y="2725"/>
                      <a:pt x="4198" y="2766"/>
                    </a:cubicBezTo>
                    <a:lnTo>
                      <a:pt x="4198" y="4010"/>
                    </a:lnTo>
                    <a:lnTo>
                      <a:pt x="2133" y="4010"/>
                    </a:lnTo>
                    <a:cubicBezTo>
                      <a:pt x="2118" y="3930"/>
                      <a:pt x="2082" y="3853"/>
                      <a:pt x="2024" y="3788"/>
                    </a:cubicBezTo>
                    <a:cubicBezTo>
                      <a:pt x="1982" y="3741"/>
                      <a:pt x="1933" y="3705"/>
                      <a:pt x="1880" y="3679"/>
                    </a:cubicBezTo>
                    <a:close/>
                    <a:moveTo>
                      <a:pt x="4449" y="2752"/>
                    </a:moveTo>
                    <a:cubicBezTo>
                      <a:pt x="4628" y="2690"/>
                      <a:pt x="4758" y="2519"/>
                      <a:pt x="4758" y="2318"/>
                    </a:cubicBezTo>
                    <a:cubicBezTo>
                      <a:pt x="4758" y="2202"/>
                      <a:pt x="4714" y="2096"/>
                      <a:pt x="4643" y="2015"/>
                    </a:cubicBezTo>
                    <a:lnTo>
                      <a:pt x="5368" y="910"/>
                    </a:lnTo>
                    <a:lnTo>
                      <a:pt x="5368" y="3644"/>
                    </a:lnTo>
                    <a:cubicBezTo>
                      <a:pt x="5291" y="3660"/>
                      <a:pt x="5218" y="3695"/>
                      <a:pt x="5156" y="3751"/>
                    </a:cubicBezTo>
                    <a:cubicBezTo>
                      <a:pt x="5077" y="3821"/>
                      <a:pt x="5028" y="3913"/>
                      <a:pt x="5010" y="4010"/>
                    </a:cubicBezTo>
                    <a:lnTo>
                      <a:pt x="4449" y="4010"/>
                    </a:lnTo>
                    <a:lnTo>
                      <a:pt x="4449" y="2752"/>
                    </a:lnTo>
                    <a:close/>
                    <a:moveTo>
                      <a:pt x="2136" y="522"/>
                    </a:moveTo>
                    <a:lnTo>
                      <a:pt x="5013" y="522"/>
                    </a:lnTo>
                    <a:cubicBezTo>
                      <a:pt x="5027" y="626"/>
                      <a:pt x="5077" y="718"/>
                      <a:pt x="5148" y="788"/>
                    </a:cubicBezTo>
                    <a:lnTo>
                      <a:pt x="4433" y="1879"/>
                    </a:lnTo>
                    <a:cubicBezTo>
                      <a:pt x="4390" y="1866"/>
                      <a:pt x="4345" y="1859"/>
                      <a:pt x="4298" y="1859"/>
                    </a:cubicBezTo>
                    <a:cubicBezTo>
                      <a:pt x="4112" y="1859"/>
                      <a:pt x="3951" y="1970"/>
                      <a:pt x="3879" y="2130"/>
                    </a:cubicBezTo>
                    <a:lnTo>
                      <a:pt x="1880" y="2130"/>
                    </a:lnTo>
                    <a:lnTo>
                      <a:pt x="1880" y="873"/>
                    </a:lnTo>
                    <a:cubicBezTo>
                      <a:pt x="2016" y="808"/>
                      <a:pt x="2115" y="678"/>
                      <a:pt x="2136" y="522"/>
                    </a:cubicBezTo>
                    <a:close/>
                    <a:moveTo>
                      <a:pt x="3986" y="5609"/>
                    </a:moveTo>
                    <a:cubicBezTo>
                      <a:pt x="3907" y="5680"/>
                      <a:pt x="3859" y="5772"/>
                      <a:pt x="3841" y="5869"/>
                    </a:cubicBezTo>
                    <a:lnTo>
                      <a:pt x="963" y="5869"/>
                    </a:lnTo>
                    <a:cubicBezTo>
                      <a:pt x="953" y="5814"/>
                      <a:pt x="932" y="5761"/>
                      <a:pt x="902" y="5712"/>
                    </a:cubicBezTo>
                    <a:lnTo>
                      <a:pt x="1662" y="4552"/>
                    </a:lnTo>
                    <a:cubicBezTo>
                      <a:pt x="1777" y="4557"/>
                      <a:pt x="1894" y="4519"/>
                      <a:pt x="1987" y="4436"/>
                    </a:cubicBezTo>
                    <a:cubicBezTo>
                      <a:pt x="2043" y="4387"/>
                      <a:pt x="2084" y="4326"/>
                      <a:pt x="2109" y="4261"/>
                    </a:cubicBezTo>
                    <a:lnTo>
                      <a:pt x="4198" y="4261"/>
                    </a:lnTo>
                    <a:lnTo>
                      <a:pt x="4198" y="5503"/>
                    </a:lnTo>
                    <a:cubicBezTo>
                      <a:pt x="4122" y="5519"/>
                      <a:pt x="4049" y="5554"/>
                      <a:pt x="3986" y="56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114" name="直线连接符 218">
                <a:extLst>
                  <a:ext uri="{FF2B5EF4-FFF2-40B4-BE49-F238E27FC236}">
                    <a16:creationId xmlns:a16="http://schemas.microsoft.com/office/drawing/2014/main" id="{673442DD-66A3-5AD5-F845-F761E8E258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28602" y="4909710"/>
                <a:ext cx="18230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cube-molecule_31120">
                <a:extLst>
                  <a:ext uri="{FF2B5EF4-FFF2-40B4-BE49-F238E27FC236}">
                    <a16:creationId xmlns:a16="http://schemas.microsoft.com/office/drawing/2014/main" id="{9D8466E8-1425-F8D9-1862-28E965092CBE}"/>
                  </a:ext>
                </a:extLst>
              </p:cNvPr>
              <p:cNvSpPr/>
              <p:nvPr/>
            </p:nvSpPr>
            <p:spPr>
              <a:xfrm>
                <a:off x="3827506" y="4794105"/>
                <a:ext cx="210438" cy="248729"/>
              </a:xfrm>
              <a:custGeom>
                <a:avLst/>
                <a:gdLst>
                  <a:gd name="T0" fmla="*/ 5618 w 5974"/>
                  <a:gd name="T1" fmla="*/ 893 h 6464"/>
                  <a:gd name="T2" fmla="*/ 5468 w 5974"/>
                  <a:gd name="T3" fmla="*/ 0 h 6464"/>
                  <a:gd name="T4" fmla="*/ 2100 w 5974"/>
                  <a:gd name="T5" fmla="*/ 272 h 6464"/>
                  <a:gd name="T6" fmla="*/ 1222 w 5974"/>
                  <a:gd name="T7" fmla="*/ 459 h 6464"/>
                  <a:gd name="T8" fmla="*/ 661 w 5974"/>
                  <a:gd name="T9" fmla="*/ 1884 h 6464"/>
                  <a:gd name="T10" fmla="*/ 52 w 5974"/>
                  <a:gd name="T11" fmla="*/ 2318 h 6464"/>
                  <a:gd name="T12" fmla="*/ 460 w 5974"/>
                  <a:gd name="T13" fmla="*/ 5496 h 6464"/>
                  <a:gd name="T14" fmla="*/ 169 w 5974"/>
                  <a:gd name="T15" fmla="*/ 6258 h 6464"/>
                  <a:gd name="T16" fmla="*/ 940 w 5974"/>
                  <a:gd name="T17" fmla="*/ 6119 h 6464"/>
                  <a:gd name="T18" fmla="*/ 3949 w 5974"/>
                  <a:gd name="T19" fmla="*/ 6258 h 6464"/>
                  <a:gd name="T20" fmla="*/ 4677 w 5974"/>
                  <a:gd name="T21" fmla="*/ 5702 h 6464"/>
                  <a:gd name="T22" fmla="*/ 5768 w 5974"/>
                  <a:gd name="T23" fmla="*/ 4436 h 6464"/>
                  <a:gd name="T24" fmla="*/ 5618 w 5974"/>
                  <a:gd name="T25" fmla="*/ 3662 h 6464"/>
                  <a:gd name="T26" fmla="*/ 4449 w 5974"/>
                  <a:gd name="T27" fmla="*/ 4260 h 6464"/>
                  <a:gd name="T28" fmla="*/ 5119 w 5974"/>
                  <a:gd name="T29" fmla="*/ 4399 h 6464"/>
                  <a:gd name="T30" fmla="*/ 4486 w 5974"/>
                  <a:gd name="T31" fmla="*/ 5536 h 6464"/>
                  <a:gd name="T32" fmla="*/ 1629 w 5974"/>
                  <a:gd name="T33" fmla="*/ 916 h 6464"/>
                  <a:gd name="T34" fmla="*/ 931 w 5974"/>
                  <a:gd name="T35" fmla="*/ 2130 h 6464"/>
                  <a:gd name="T36" fmla="*/ 1599 w 5974"/>
                  <a:gd name="T37" fmla="*/ 911 h 6464"/>
                  <a:gd name="T38" fmla="*/ 710 w 5974"/>
                  <a:gd name="T39" fmla="*/ 5538 h 6464"/>
                  <a:gd name="T40" fmla="*/ 966 w 5974"/>
                  <a:gd name="T41" fmla="*/ 2381 h 6464"/>
                  <a:gd name="T42" fmla="*/ 1629 w 5974"/>
                  <a:gd name="T43" fmla="*/ 3637 h 6464"/>
                  <a:gd name="T44" fmla="*/ 1338 w 5974"/>
                  <a:gd name="T45" fmla="*/ 4399 h 6464"/>
                  <a:gd name="T46" fmla="*/ 715 w 5974"/>
                  <a:gd name="T47" fmla="*/ 5541 h 6464"/>
                  <a:gd name="T48" fmla="*/ 1880 w 5974"/>
                  <a:gd name="T49" fmla="*/ 3679 h 6464"/>
                  <a:gd name="T50" fmla="*/ 3844 w 5974"/>
                  <a:gd name="T51" fmla="*/ 2381 h 6464"/>
                  <a:gd name="T52" fmla="*/ 4198 w 5974"/>
                  <a:gd name="T53" fmla="*/ 4010 h 6464"/>
                  <a:gd name="T54" fmla="*/ 2024 w 5974"/>
                  <a:gd name="T55" fmla="*/ 3788 h 6464"/>
                  <a:gd name="T56" fmla="*/ 4449 w 5974"/>
                  <a:gd name="T57" fmla="*/ 2752 h 6464"/>
                  <a:gd name="T58" fmla="*/ 4643 w 5974"/>
                  <a:gd name="T59" fmla="*/ 2015 h 6464"/>
                  <a:gd name="T60" fmla="*/ 5368 w 5974"/>
                  <a:gd name="T61" fmla="*/ 3644 h 6464"/>
                  <a:gd name="T62" fmla="*/ 5010 w 5974"/>
                  <a:gd name="T63" fmla="*/ 4010 h 6464"/>
                  <a:gd name="T64" fmla="*/ 4449 w 5974"/>
                  <a:gd name="T65" fmla="*/ 2752 h 6464"/>
                  <a:gd name="T66" fmla="*/ 5013 w 5974"/>
                  <a:gd name="T67" fmla="*/ 522 h 6464"/>
                  <a:gd name="T68" fmla="*/ 4433 w 5974"/>
                  <a:gd name="T69" fmla="*/ 1879 h 6464"/>
                  <a:gd name="T70" fmla="*/ 3879 w 5974"/>
                  <a:gd name="T71" fmla="*/ 2130 h 6464"/>
                  <a:gd name="T72" fmla="*/ 1880 w 5974"/>
                  <a:gd name="T73" fmla="*/ 873 h 6464"/>
                  <a:gd name="T74" fmla="*/ 3986 w 5974"/>
                  <a:gd name="T75" fmla="*/ 5609 h 6464"/>
                  <a:gd name="T76" fmla="*/ 963 w 5974"/>
                  <a:gd name="T77" fmla="*/ 5869 h 6464"/>
                  <a:gd name="T78" fmla="*/ 1662 w 5974"/>
                  <a:gd name="T79" fmla="*/ 4552 h 6464"/>
                  <a:gd name="T80" fmla="*/ 2109 w 5974"/>
                  <a:gd name="T81" fmla="*/ 4261 h 6464"/>
                  <a:gd name="T82" fmla="*/ 4198 w 5974"/>
                  <a:gd name="T83" fmla="*/ 5503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74" h="6464">
                    <a:moveTo>
                      <a:pt x="5618" y="3662"/>
                    </a:moveTo>
                    <a:lnTo>
                      <a:pt x="5618" y="893"/>
                    </a:lnTo>
                    <a:cubicBezTo>
                      <a:pt x="5798" y="831"/>
                      <a:pt x="5927" y="660"/>
                      <a:pt x="5927" y="459"/>
                    </a:cubicBezTo>
                    <a:cubicBezTo>
                      <a:pt x="5927" y="206"/>
                      <a:pt x="5722" y="0"/>
                      <a:pt x="5468" y="0"/>
                    </a:cubicBezTo>
                    <a:cubicBezTo>
                      <a:pt x="5281" y="0"/>
                      <a:pt x="5121" y="112"/>
                      <a:pt x="5049" y="272"/>
                    </a:cubicBezTo>
                    <a:lnTo>
                      <a:pt x="2100" y="272"/>
                    </a:lnTo>
                    <a:cubicBezTo>
                      <a:pt x="2028" y="112"/>
                      <a:pt x="1868" y="0"/>
                      <a:pt x="1681" y="0"/>
                    </a:cubicBezTo>
                    <a:cubicBezTo>
                      <a:pt x="1428" y="0"/>
                      <a:pt x="1222" y="206"/>
                      <a:pt x="1222" y="459"/>
                    </a:cubicBezTo>
                    <a:cubicBezTo>
                      <a:pt x="1222" y="594"/>
                      <a:pt x="1280" y="715"/>
                      <a:pt x="1372" y="799"/>
                    </a:cubicBezTo>
                    <a:lnTo>
                      <a:pt x="661" y="1884"/>
                    </a:lnTo>
                    <a:cubicBezTo>
                      <a:pt x="614" y="1868"/>
                      <a:pt x="564" y="1859"/>
                      <a:pt x="512" y="1859"/>
                    </a:cubicBezTo>
                    <a:cubicBezTo>
                      <a:pt x="258" y="1859"/>
                      <a:pt x="52" y="2064"/>
                      <a:pt x="52" y="2318"/>
                    </a:cubicBezTo>
                    <a:cubicBezTo>
                      <a:pt x="52" y="2554"/>
                      <a:pt x="231" y="2748"/>
                      <a:pt x="460" y="2774"/>
                    </a:cubicBezTo>
                    <a:lnTo>
                      <a:pt x="460" y="5496"/>
                    </a:lnTo>
                    <a:cubicBezTo>
                      <a:pt x="369" y="5506"/>
                      <a:pt x="280" y="5544"/>
                      <a:pt x="206" y="5609"/>
                    </a:cubicBezTo>
                    <a:cubicBezTo>
                      <a:pt x="17" y="5778"/>
                      <a:pt x="0" y="6068"/>
                      <a:pt x="169" y="6258"/>
                    </a:cubicBezTo>
                    <a:cubicBezTo>
                      <a:pt x="338" y="6447"/>
                      <a:pt x="628" y="6464"/>
                      <a:pt x="818" y="6295"/>
                    </a:cubicBezTo>
                    <a:cubicBezTo>
                      <a:pt x="874" y="6245"/>
                      <a:pt x="914" y="6185"/>
                      <a:pt x="940" y="6119"/>
                    </a:cubicBezTo>
                    <a:lnTo>
                      <a:pt x="3865" y="6119"/>
                    </a:lnTo>
                    <a:cubicBezTo>
                      <a:pt x="3884" y="6169"/>
                      <a:pt x="3912" y="6216"/>
                      <a:pt x="3949" y="6258"/>
                    </a:cubicBezTo>
                    <a:cubicBezTo>
                      <a:pt x="4118" y="6447"/>
                      <a:pt x="4409" y="6464"/>
                      <a:pt x="4598" y="6295"/>
                    </a:cubicBezTo>
                    <a:cubicBezTo>
                      <a:pt x="4770" y="6142"/>
                      <a:pt x="4799" y="5889"/>
                      <a:pt x="4677" y="5702"/>
                    </a:cubicBezTo>
                    <a:lnTo>
                      <a:pt x="5432" y="4552"/>
                    </a:lnTo>
                    <a:cubicBezTo>
                      <a:pt x="5550" y="4560"/>
                      <a:pt x="5672" y="4522"/>
                      <a:pt x="5768" y="4436"/>
                    </a:cubicBezTo>
                    <a:cubicBezTo>
                      <a:pt x="5957" y="4267"/>
                      <a:pt x="5974" y="3977"/>
                      <a:pt x="5805" y="3788"/>
                    </a:cubicBezTo>
                    <a:cubicBezTo>
                      <a:pt x="5752" y="3729"/>
                      <a:pt x="5688" y="3687"/>
                      <a:pt x="5618" y="3662"/>
                    </a:cubicBezTo>
                    <a:close/>
                    <a:moveTo>
                      <a:pt x="4449" y="5520"/>
                    </a:moveTo>
                    <a:lnTo>
                      <a:pt x="4449" y="4260"/>
                    </a:lnTo>
                    <a:lnTo>
                      <a:pt x="5034" y="4260"/>
                    </a:lnTo>
                    <a:cubicBezTo>
                      <a:pt x="5053" y="4310"/>
                      <a:pt x="5081" y="4357"/>
                      <a:pt x="5119" y="4399"/>
                    </a:cubicBezTo>
                    <a:cubicBezTo>
                      <a:pt x="5140" y="4424"/>
                      <a:pt x="5164" y="4445"/>
                      <a:pt x="5189" y="4464"/>
                    </a:cubicBezTo>
                    <a:lnTo>
                      <a:pt x="4486" y="5536"/>
                    </a:lnTo>
                    <a:cubicBezTo>
                      <a:pt x="4474" y="5531"/>
                      <a:pt x="4461" y="5525"/>
                      <a:pt x="4449" y="5520"/>
                    </a:cubicBezTo>
                    <a:close/>
                    <a:moveTo>
                      <a:pt x="1629" y="916"/>
                    </a:moveTo>
                    <a:lnTo>
                      <a:pt x="1629" y="2130"/>
                    </a:lnTo>
                    <a:lnTo>
                      <a:pt x="931" y="2130"/>
                    </a:lnTo>
                    <a:cubicBezTo>
                      <a:pt x="914" y="2093"/>
                      <a:pt x="892" y="2059"/>
                      <a:pt x="867" y="2028"/>
                    </a:cubicBezTo>
                    <a:lnTo>
                      <a:pt x="1599" y="911"/>
                    </a:lnTo>
                    <a:cubicBezTo>
                      <a:pt x="1609" y="913"/>
                      <a:pt x="1619" y="915"/>
                      <a:pt x="1629" y="916"/>
                    </a:cubicBezTo>
                    <a:close/>
                    <a:moveTo>
                      <a:pt x="710" y="5538"/>
                    </a:moveTo>
                    <a:lnTo>
                      <a:pt x="710" y="2732"/>
                    </a:lnTo>
                    <a:cubicBezTo>
                      <a:pt x="846" y="2667"/>
                      <a:pt x="945" y="2536"/>
                      <a:pt x="966" y="2381"/>
                    </a:cubicBezTo>
                    <a:lnTo>
                      <a:pt x="1629" y="2381"/>
                    </a:lnTo>
                    <a:lnTo>
                      <a:pt x="1629" y="3637"/>
                    </a:lnTo>
                    <a:cubicBezTo>
                      <a:pt x="1538" y="3648"/>
                      <a:pt x="1449" y="3685"/>
                      <a:pt x="1376" y="3751"/>
                    </a:cubicBezTo>
                    <a:cubicBezTo>
                      <a:pt x="1186" y="3919"/>
                      <a:pt x="1169" y="4210"/>
                      <a:pt x="1338" y="4399"/>
                    </a:cubicBezTo>
                    <a:cubicBezTo>
                      <a:pt x="1362" y="4426"/>
                      <a:pt x="1389" y="4449"/>
                      <a:pt x="1417" y="4469"/>
                    </a:cubicBezTo>
                    <a:lnTo>
                      <a:pt x="715" y="5541"/>
                    </a:lnTo>
                    <a:cubicBezTo>
                      <a:pt x="713" y="5540"/>
                      <a:pt x="712" y="5539"/>
                      <a:pt x="710" y="5538"/>
                    </a:cubicBezTo>
                    <a:close/>
                    <a:moveTo>
                      <a:pt x="1880" y="3679"/>
                    </a:moveTo>
                    <a:lnTo>
                      <a:pt x="1880" y="2381"/>
                    </a:lnTo>
                    <a:lnTo>
                      <a:pt x="3844" y="2381"/>
                    </a:lnTo>
                    <a:cubicBezTo>
                      <a:pt x="3870" y="2572"/>
                      <a:pt x="4012" y="2725"/>
                      <a:pt x="4198" y="2766"/>
                    </a:cubicBezTo>
                    <a:lnTo>
                      <a:pt x="4198" y="4010"/>
                    </a:lnTo>
                    <a:lnTo>
                      <a:pt x="2133" y="4010"/>
                    </a:lnTo>
                    <a:cubicBezTo>
                      <a:pt x="2118" y="3930"/>
                      <a:pt x="2082" y="3853"/>
                      <a:pt x="2024" y="3788"/>
                    </a:cubicBezTo>
                    <a:cubicBezTo>
                      <a:pt x="1982" y="3741"/>
                      <a:pt x="1933" y="3705"/>
                      <a:pt x="1880" y="3679"/>
                    </a:cubicBezTo>
                    <a:close/>
                    <a:moveTo>
                      <a:pt x="4449" y="2752"/>
                    </a:moveTo>
                    <a:cubicBezTo>
                      <a:pt x="4628" y="2690"/>
                      <a:pt x="4758" y="2519"/>
                      <a:pt x="4758" y="2318"/>
                    </a:cubicBezTo>
                    <a:cubicBezTo>
                      <a:pt x="4758" y="2202"/>
                      <a:pt x="4714" y="2096"/>
                      <a:pt x="4643" y="2015"/>
                    </a:cubicBezTo>
                    <a:lnTo>
                      <a:pt x="5368" y="910"/>
                    </a:lnTo>
                    <a:lnTo>
                      <a:pt x="5368" y="3644"/>
                    </a:lnTo>
                    <a:cubicBezTo>
                      <a:pt x="5291" y="3660"/>
                      <a:pt x="5218" y="3695"/>
                      <a:pt x="5156" y="3751"/>
                    </a:cubicBezTo>
                    <a:cubicBezTo>
                      <a:pt x="5077" y="3821"/>
                      <a:pt x="5028" y="3913"/>
                      <a:pt x="5010" y="4010"/>
                    </a:cubicBezTo>
                    <a:lnTo>
                      <a:pt x="4449" y="4010"/>
                    </a:lnTo>
                    <a:lnTo>
                      <a:pt x="4449" y="2752"/>
                    </a:lnTo>
                    <a:close/>
                    <a:moveTo>
                      <a:pt x="2136" y="522"/>
                    </a:moveTo>
                    <a:lnTo>
                      <a:pt x="5013" y="522"/>
                    </a:lnTo>
                    <a:cubicBezTo>
                      <a:pt x="5027" y="626"/>
                      <a:pt x="5077" y="718"/>
                      <a:pt x="5148" y="788"/>
                    </a:cubicBezTo>
                    <a:lnTo>
                      <a:pt x="4433" y="1879"/>
                    </a:lnTo>
                    <a:cubicBezTo>
                      <a:pt x="4390" y="1866"/>
                      <a:pt x="4345" y="1859"/>
                      <a:pt x="4298" y="1859"/>
                    </a:cubicBezTo>
                    <a:cubicBezTo>
                      <a:pt x="4112" y="1859"/>
                      <a:pt x="3951" y="1970"/>
                      <a:pt x="3879" y="2130"/>
                    </a:cubicBezTo>
                    <a:lnTo>
                      <a:pt x="1880" y="2130"/>
                    </a:lnTo>
                    <a:lnTo>
                      <a:pt x="1880" y="873"/>
                    </a:lnTo>
                    <a:cubicBezTo>
                      <a:pt x="2016" y="808"/>
                      <a:pt x="2115" y="678"/>
                      <a:pt x="2136" y="522"/>
                    </a:cubicBezTo>
                    <a:close/>
                    <a:moveTo>
                      <a:pt x="3986" y="5609"/>
                    </a:moveTo>
                    <a:cubicBezTo>
                      <a:pt x="3907" y="5680"/>
                      <a:pt x="3859" y="5772"/>
                      <a:pt x="3841" y="5869"/>
                    </a:cubicBezTo>
                    <a:lnTo>
                      <a:pt x="963" y="5869"/>
                    </a:lnTo>
                    <a:cubicBezTo>
                      <a:pt x="953" y="5814"/>
                      <a:pt x="932" y="5761"/>
                      <a:pt x="902" y="5712"/>
                    </a:cubicBezTo>
                    <a:lnTo>
                      <a:pt x="1662" y="4552"/>
                    </a:lnTo>
                    <a:cubicBezTo>
                      <a:pt x="1777" y="4557"/>
                      <a:pt x="1894" y="4519"/>
                      <a:pt x="1987" y="4436"/>
                    </a:cubicBezTo>
                    <a:cubicBezTo>
                      <a:pt x="2043" y="4387"/>
                      <a:pt x="2084" y="4326"/>
                      <a:pt x="2109" y="4261"/>
                    </a:cubicBezTo>
                    <a:lnTo>
                      <a:pt x="4198" y="4261"/>
                    </a:lnTo>
                    <a:lnTo>
                      <a:pt x="4198" y="5503"/>
                    </a:lnTo>
                    <a:cubicBezTo>
                      <a:pt x="4122" y="5519"/>
                      <a:pt x="4049" y="5554"/>
                      <a:pt x="3986" y="56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117" name="直线连接符 220">
                <a:extLst>
                  <a:ext uri="{FF2B5EF4-FFF2-40B4-BE49-F238E27FC236}">
                    <a16:creationId xmlns:a16="http://schemas.microsoft.com/office/drawing/2014/main" id="{6E400C13-5404-1A66-2469-04BDB4A969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52012" y="4909710"/>
                <a:ext cx="18230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8" name="cube-molecule_31120">
                <a:extLst>
                  <a:ext uri="{FF2B5EF4-FFF2-40B4-BE49-F238E27FC236}">
                    <a16:creationId xmlns:a16="http://schemas.microsoft.com/office/drawing/2014/main" id="{6EA65398-5B13-8FD8-97AE-FA946D9A5976}"/>
                  </a:ext>
                </a:extLst>
              </p:cNvPr>
              <p:cNvSpPr/>
              <p:nvPr/>
            </p:nvSpPr>
            <p:spPr>
              <a:xfrm>
                <a:off x="4250916" y="4794105"/>
                <a:ext cx="210438" cy="248729"/>
              </a:xfrm>
              <a:custGeom>
                <a:avLst/>
                <a:gdLst>
                  <a:gd name="T0" fmla="*/ 5618 w 5974"/>
                  <a:gd name="T1" fmla="*/ 893 h 6464"/>
                  <a:gd name="T2" fmla="*/ 5468 w 5974"/>
                  <a:gd name="T3" fmla="*/ 0 h 6464"/>
                  <a:gd name="T4" fmla="*/ 2100 w 5974"/>
                  <a:gd name="T5" fmla="*/ 272 h 6464"/>
                  <a:gd name="T6" fmla="*/ 1222 w 5974"/>
                  <a:gd name="T7" fmla="*/ 459 h 6464"/>
                  <a:gd name="T8" fmla="*/ 661 w 5974"/>
                  <a:gd name="T9" fmla="*/ 1884 h 6464"/>
                  <a:gd name="T10" fmla="*/ 52 w 5974"/>
                  <a:gd name="T11" fmla="*/ 2318 h 6464"/>
                  <a:gd name="T12" fmla="*/ 460 w 5974"/>
                  <a:gd name="T13" fmla="*/ 5496 h 6464"/>
                  <a:gd name="T14" fmla="*/ 169 w 5974"/>
                  <a:gd name="T15" fmla="*/ 6258 h 6464"/>
                  <a:gd name="T16" fmla="*/ 940 w 5974"/>
                  <a:gd name="T17" fmla="*/ 6119 h 6464"/>
                  <a:gd name="T18" fmla="*/ 3949 w 5974"/>
                  <a:gd name="T19" fmla="*/ 6258 h 6464"/>
                  <a:gd name="T20" fmla="*/ 4677 w 5974"/>
                  <a:gd name="T21" fmla="*/ 5702 h 6464"/>
                  <a:gd name="T22" fmla="*/ 5768 w 5974"/>
                  <a:gd name="T23" fmla="*/ 4436 h 6464"/>
                  <a:gd name="T24" fmla="*/ 5618 w 5974"/>
                  <a:gd name="T25" fmla="*/ 3662 h 6464"/>
                  <a:gd name="T26" fmla="*/ 4449 w 5974"/>
                  <a:gd name="T27" fmla="*/ 4260 h 6464"/>
                  <a:gd name="T28" fmla="*/ 5119 w 5974"/>
                  <a:gd name="T29" fmla="*/ 4399 h 6464"/>
                  <a:gd name="T30" fmla="*/ 4486 w 5974"/>
                  <a:gd name="T31" fmla="*/ 5536 h 6464"/>
                  <a:gd name="T32" fmla="*/ 1629 w 5974"/>
                  <a:gd name="T33" fmla="*/ 916 h 6464"/>
                  <a:gd name="T34" fmla="*/ 931 w 5974"/>
                  <a:gd name="T35" fmla="*/ 2130 h 6464"/>
                  <a:gd name="T36" fmla="*/ 1599 w 5974"/>
                  <a:gd name="T37" fmla="*/ 911 h 6464"/>
                  <a:gd name="T38" fmla="*/ 710 w 5974"/>
                  <a:gd name="T39" fmla="*/ 5538 h 6464"/>
                  <a:gd name="T40" fmla="*/ 966 w 5974"/>
                  <a:gd name="T41" fmla="*/ 2381 h 6464"/>
                  <a:gd name="T42" fmla="*/ 1629 w 5974"/>
                  <a:gd name="T43" fmla="*/ 3637 h 6464"/>
                  <a:gd name="T44" fmla="*/ 1338 w 5974"/>
                  <a:gd name="T45" fmla="*/ 4399 h 6464"/>
                  <a:gd name="T46" fmla="*/ 715 w 5974"/>
                  <a:gd name="T47" fmla="*/ 5541 h 6464"/>
                  <a:gd name="T48" fmla="*/ 1880 w 5974"/>
                  <a:gd name="T49" fmla="*/ 3679 h 6464"/>
                  <a:gd name="T50" fmla="*/ 3844 w 5974"/>
                  <a:gd name="T51" fmla="*/ 2381 h 6464"/>
                  <a:gd name="T52" fmla="*/ 4198 w 5974"/>
                  <a:gd name="T53" fmla="*/ 4010 h 6464"/>
                  <a:gd name="T54" fmla="*/ 2024 w 5974"/>
                  <a:gd name="T55" fmla="*/ 3788 h 6464"/>
                  <a:gd name="T56" fmla="*/ 4449 w 5974"/>
                  <a:gd name="T57" fmla="*/ 2752 h 6464"/>
                  <a:gd name="T58" fmla="*/ 4643 w 5974"/>
                  <a:gd name="T59" fmla="*/ 2015 h 6464"/>
                  <a:gd name="T60" fmla="*/ 5368 w 5974"/>
                  <a:gd name="T61" fmla="*/ 3644 h 6464"/>
                  <a:gd name="T62" fmla="*/ 5010 w 5974"/>
                  <a:gd name="T63" fmla="*/ 4010 h 6464"/>
                  <a:gd name="T64" fmla="*/ 4449 w 5974"/>
                  <a:gd name="T65" fmla="*/ 2752 h 6464"/>
                  <a:gd name="T66" fmla="*/ 5013 w 5974"/>
                  <a:gd name="T67" fmla="*/ 522 h 6464"/>
                  <a:gd name="T68" fmla="*/ 4433 w 5974"/>
                  <a:gd name="T69" fmla="*/ 1879 h 6464"/>
                  <a:gd name="T70" fmla="*/ 3879 w 5974"/>
                  <a:gd name="T71" fmla="*/ 2130 h 6464"/>
                  <a:gd name="T72" fmla="*/ 1880 w 5974"/>
                  <a:gd name="T73" fmla="*/ 873 h 6464"/>
                  <a:gd name="T74" fmla="*/ 3986 w 5974"/>
                  <a:gd name="T75" fmla="*/ 5609 h 6464"/>
                  <a:gd name="T76" fmla="*/ 963 w 5974"/>
                  <a:gd name="T77" fmla="*/ 5869 h 6464"/>
                  <a:gd name="T78" fmla="*/ 1662 w 5974"/>
                  <a:gd name="T79" fmla="*/ 4552 h 6464"/>
                  <a:gd name="T80" fmla="*/ 2109 w 5974"/>
                  <a:gd name="T81" fmla="*/ 4261 h 6464"/>
                  <a:gd name="T82" fmla="*/ 4198 w 5974"/>
                  <a:gd name="T83" fmla="*/ 5503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74" h="6464">
                    <a:moveTo>
                      <a:pt x="5618" y="3662"/>
                    </a:moveTo>
                    <a:lnTo>
                      <a:pt x="5618" y="893"/>
                    </a:lnTo>
                    <a:cubicBezTo>
                      <a:pt x="5798" y="831"/>
                      <a:pt x="5927" y="660"/>
                      <a:pt x="5927" y="459"/>
                    </a:cubicBezTo>
                    <a:cubicBezTo>
                      <a:pt x="5927" y="206"/>
                      <a:pt x="5722" y="0"/>
                      <a:pt x="5468" y="0"/>
                    </a:cubicBezTo>
                    <a:cubicBezTo>
                      <a:pt x="5281" y="0"/>
                      <a:pt x="5121" y="112"/>
                      <a:pt x="5049" y="272"/>
                    </a:cubicBezTo>
                    <a:lnTo>
                      <a:pt x="2100" y="272"/>
                    </a:lnTo>
                    <a:cubicBezTo>
                      <a:pt x="2028" y="112"/>
                      <a:pt x="1868" y="0"/>
                      <a:pt x="1681" y="0"/>
                    </a:cubicBezTo>
                    <a:cubicBezTo>
                      <a:pt x="1428" y="0"/>
                      <a:pt x="1222" y="206"/>
                      <a:pt x="1222" y="459"/>
                    </a:cubicBezTo>
                    <a:cubicBezTo>
                      <a:pt x="1222" y="594"/>
                      <a:pt x="1280" y="715"/>
                      <a:pt x="1372" y="799"/>
                    </a:cubicBezTo>
                    <a:lnTo>
                      <a:pt x="661" y="1884"/>
                    </a:lnTo>
                    <a:cubicBezTo>
                      <a:pt x="614" y="1868"/>
                      <a:pt x="564" y="1859"/>
                      <a:pt x="512" y="1859"/>
                    </a:cubicBezTo>
                    <a:cubicBezTo>
                      <a:pt x="258" y="1859"/>
                      <a:pt x="52" y="2064"/>
                      <a:pt x="52" y="2318"/>
                    </a:cubicBezTo>
                    <a:cubicBezTo>
                      <a:pt x="52" y="2554"/>
                      <a:pt x="231" y="2748"/>
                      <a:pt x="460" y="2774"/>
                    </a:cubicBezTo>
                    <a:lnTo>
                      <a:pt x="460" y="5496"/>
                    </a:lnTo>
                    <a:cubicBezTo>
                      <a:pt x="369" y="5506"/>
                      <a:pt x="280" y="5544"/>
                      <a:pt x="206" y="5609"/>
                    </a:cubicBezTo>
                    <a:cubicBezTo>
                      <a:pt x="17" y="5778"/>
                      <a:pt x="0" y="6068"/>
                      <a:pt x="169" y="6258"/>
                    </a:cubicBezTo>
                    <a:cubicBezTo>
                      <a:pt x="338" y="6447"/>
                      <a:pt x="628" y="6464"/>
                      <a:pt x="818" y="6295"/>
                    </a:cubicBezTo>
                    <a:cubicBezTo>
                      <a:pt x="874" y="6245"/>
                      <a:pt x="914" y="6185"/>
                      <a:pt x="940" y="6119"/>
                    </a:cubicBezTo>
                    <a:lnTo>
                      <a:pt x="3865" y="6119"/>
                    </a:lnTo>
                    <a:cubicBezTo>
                      <a:pt x="3884" y="6169"/>
                      <a:pt x="3912" y="6216"/>
                      <a:pt x="3949" y="6258"/>
                    </a:cubicBezTo>
                    <a:cubicBezTo>
                      <a:pt x="4118" y="6447"/>
                      <a:pt x="4409" y="6464"/>
                      <a:pt x="4598" y="6295"/>
                    </a:cubicBezTo>
                    <a:cubicBezTo>
                      <a:pt x="4770" y="6142"/>
                      <a:pt x="4799" y="5889"/>
                      <a:pt x="4677" y="5702"/>
                    </a:cubicBezTo>
                    <a:lnTo>
                      <a:pt x="5432" y="4552"/>
                    </a:lnTo>
                    <a:cubicBezTo>
                      <a:pt x="5550" y="4560"/>
                      <a:pt x="5672" y="4522"/>
                      <a:pt x="5768" y="4436"/>
                    </a:cubicBezTo>
                    <a:cubicBezTo>
                      <a:pt x="5957" y="4267"/>
                      <a:pt x="5974" y="3977"/>
                      <a:pt x="5805" y="3788"/>
                    </a:cubicBezTo>
                    <a:cubicBezTo>
                      <a:pt x="5752" y="3729"/>
                      <a:pt x="5688" y="3687"/>
                      <a:pt x="5618" y="3662"/>
                    </a:cubicBezTo>
                    <a:close/>
                    <a:moveTo>
                      <a:pt x="4449" y="5520"/>
                    </a:moveTo>
                    <a:lnTo>
                      <a:pt x="4449" y="4260"/>
                    </a:lnTo>
                    <a:lnTo>
                      <a:pt x="5034" y="4260"/>
                    </a:lnTo>
                    <a:cubicBezTo>
                      <a:pt x="5053" y="4310"/>
                      <a:pt x="5081" y="4357"/>
                      <a:pt x="5119" y="4399"/>
                    </a:cubicBezTo>
                    <a:cubicBezTo>
                      <a:pt x="5140" y="4424"/>
                      <a:pt x="5164" y="4445"/>
                      <a:pt x="5189" y="4464"/>
                    </a:cubicBezTo>
                    <a:lnTo>
                      <a:pt x="4486" y="5536"/>
                    </a:lnTo>
                    <a:cubicBezTo>
                      <a:pt x="4474" y="5531"/>
                      <a:pt x="4461" y="5525"/>
                      <a:pt x="4449" y="5520"/>
                    </a:cubicBezTo>
                    <a:close/>
                    <a:moveTo>
                      <a:pt x="1629" y="916"/>
                    </a:moveTo>
                    <a:lnTo>
                      <a:pt x="1629" y="2130"/>
                    </a:lnTo>
                    <a:lnTo>
                      <a:pt x="931" y="2130"/>
                    </a:lnTo>
                    <a:cubicBezTo>
                      <a:pt x="914" y="2093"/>
                      <a:pt x="892" y="2059"/>
                      <a:pt x="867" y="2028"/>
                    </a:cubicBezTo>
                    <a:lnTo>
                      <a:pt x="1599" y="911"/>
                    </a:lnTo>
                    <a:cubicBezTo>
                      <a:pt x="1609" y="913"/>
                      <a:pt x="1619" y="915"/>
                      <a:pt x="1629" y="916"/>
                    </a:cubicBezTo>
                    <a:close/>
                    <a:moveTo>
                      <a:pt x="710" y="5538"/>
                    </a:moveTo>
                    <a:lnTo>
                      <a:pt x="710" y="2732"/>
                    </a:lnTo>
                    <a:cubicBezTo>
                      <a:pt x="846" y="2667"/>
                      <a:pt x="945" y="2536"/>
                      <a:pt x="966" y="2381"/>
                    </a:cubicBezTo>
                    <a:lnTo>
                      <a:pt x="1629" y="2381"/>
                    </a:lnTo>
                    <a:lnTo>
                      <a:pt x="1629" y="3637"/>
                    </a:lnTo>
                    <a:cubicBezTo>
                      <a:pt x="1538" y="3648"/>
                      <a:pt x="1449" y="3685"/>
                      <a:pt x="1376" y="3751"/>
                    </a:cubicBezTo>
                    <a:cubicBezTo>
                      <a:pt x="1186" y="3919"/>
                      <a:pt x="1169" y="4210"/>
                      <a:pt x="1338" y="4399"/>
                    </a:cubicBezTo>
                    <a:cubicBezTo>
                      <a:pt x="1362" y="4426"/>
                      <a:pt x="1389" y="4449"/>
                      <a:pt x="1417" y="4469"/>
                    </a:cubicBezTo>
                    <a:lnTo>
                      <a:pt x="715" y="5541"/>
                    </a:lnTo>
                    <a:cubicBezTo>
                      <a:pt x="713" y="5540"/>
                      <a:pt x="712" y="5539"/>
                      <a:pt x="710" y="5538"/>
                    </a:cubicBezTo>
                    <a:close/>
                    <a:moveTo>
                      <a:pt x="1880" y="3679"/>
                    </a:moveTo>
                    <a:lnTo>
                      <a:pt x="1880" y="2381"/>
                    </a:lnTo>
                    <a:lnTo>
                      <a:pt x="3844" y="2381"/>
                    </a:lnTo>
                    <a:cubicBezTo>
                      <a:pt x="3870" y="2572"/>
                      <a:pt x="4012" y="2725"/>
                      <a:pt x="4198" y="2766"/>
                    </a:cubicBezTo>
                    <a:lnTo>
                      <a:pt x="4198" y="4010"/>
                    </a:lnTo>
                    <a:lnTo>
                      <a:pt x="2133" y="4010"/>
                    </a:lnTo>
                    <a:cubicBezTo>
                      <a:pt x="2118" y="3930"/>
                      <a:pt x="2082" y="3853"/>
                      <a:pt x="2024" y="3788"/>
                    </a:cubicBezTo>
                    <a:cubicBezTo>
                      <a:pt x="1982" y="3741"/>
                      <a:pt x="1933" y="3705"/>
                      <a:pt x="1880" y="3679"/>
                    </a:cubicBezTo>
                    <a:close/>
                    <a:moveTo>
                      <a:pt x="4449" y="2752"/>
                    </a:moveTo>
                    <a:cubicBezTo>
                      <a:pt x="4628" y="2690"/>
                      <a:pt x="4758" y="2519"/>
                      <a:pt x="4758" y="2318"/>
                    </a:cubicBezTo>
                    <a:cubicBezTo>
                      <a:pt x="4758" y="2202"/>
                      <a:pt x="4714" y="2096"/>
                      <a:pt x="4643" y="2015"/>
                    </a:cubicBezTo>
                    <a:lnTo>
                      <a:pt x="5368" y="910"/>
                    </a:lnTo>
                    <a:lnTo>
                      <a:pt x="5368" y="3644"/>
                    </a:lnTo>
                    <a:cubicBezTo>
                      <a:pt x="5291" y="3660"/>
                      <a:pt x="5218" y="3695"/>
                      <a:pt x="5156" y="3751"/>
                    </a:cubicBezTo>
                    <a:cubicBezTo>
                      <a:pt x="5077" y="3821"/>
                      <a:pt x="5028" y="3913"/>
                      <a:pt x="5010" y="4010"/>
                    </a:cubicBezTo>
                    <a:lnTo>
                      <a:pt x="4449" y="4010"/>
                    </a:lnTo>
                    <a:lnTo>
                      <a:pt x="4449" y="2752"/>
                    </a:lnTo>
                    <a:close/>
                    <a:moveTo>
                      <a:pt x="2136" y="522"/>
                    </a:moveTo>
                    <a:lnTo>
                      <a:pt x="5013" y="522"/>
                    </a:lnTo>
                    <a:cubicBezTo>
                      <a:pt x="5027" y="626"/>
                      <a:pt x="5077" y="718"/>
                      <a:pt x="5148" y="788"/>
                    </a:cubicBezTo>
                    <a:lnTo>
                      <a:pt x="4433" y="1879"/>
                    </a:lnTo>
                    <a:cubicBezTo>
                      <a:pt x="4390" y="1866"/>
                      <a:pt x="4345" y="1859"/>
                      <a:pt x="4298" y="1859"/>
                    </a:cubicBezTo>
                    <a:cubicBezTo>
                      <a:pt x="4112" y="1859"/>
                      <a:pt x="3951" y="1970"/>
                      <a:pt x="3879" y="2130"/>
                    </a:cubicBezTo>
                    <a:lnTo>
                      <a:pt x="1880" y="2130"/>
                    </a:lnTo>
                    <a:lnTo>
                      <a:pt x="1880" y="873"/>
                    </a:lnTo>
                    <a:cubicBezTo>
                      <a:pt x="2016" y="808"/>
                      <a:pt x="2115" y="678"/>
                      <a:pt x="2136" y="522"/>
                    </a:cubicBezTo>
                    <a:close/>
                    <a:moveTo>
                      <a:pt x="3986" y="5609"/>
                    </a:moveTo>
                    <a:cubicBezTo>
                      <a:pt x="3907" y="5680"/>
                      <a:pt x="3859" y="5772"/>
                      <a:pt x="3841" y="5869"/>
                    </a:cubicBezTo>
                    <a:lnTo>
                      <a:pt x="963" y="5869"/>
                    </a:lnTo>
                    <a:cubicBezTo>
                      <a:pt x="953" y="5814"/>
                      <a:pt x="932" y="5761"/>
                      <a:pt x="902" y="5712"/>
                    </a:cubicBezTo>
                    <a:lnTo>
                      <a:pt x="1662" y="4552"/>
                    </a:lnTo>
                    <a:cubicBezTo>
                      <a:pt x="1777" y="4557"/>
                      <a:pt x="1894" y="4519"/>
                      <a:pt x="1987" y="4436"/>
                    </a:cubicBezTo>
                    <a:cubicBezTo>
                      <a:pt x="2043" y="4387"/>
                      <a:pt x="2084" y="4326"/>
                      <a:pt x="2109" y="4261"/>
                    </a:cubicBezTo>
                    <a:lnTo>
                      <a:pt x="4198" y="4261"/>
                    </a:lnTo>
                    <a:lnTo>
                      <a:pt x="4198" y="5503"/>
                    </a:lnTo>
                    <a:cubicBezTo>
                      <a:pt x="4122" y="5519"/>
                      <a:pt x="4049" y="5554"/>
                      <a:pt x="3986" y="56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119" name="直线连接符 222">
                <a:extLst>
                  <a:ext uri="{FF2B5EF4-FFF2-40B4-BE49-F238E27FC236}">
                    <a16:creationId xmlns:a16="http://schemas.microsoft.com/office/drawing/2014/main" id="{356CDD1F-8FF8-4A7F-CF93-416923BDE3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75422" y="4909710"/>
                <a:ext cx="18230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0" name="cube-molecule_31120">
                <a:extLst>
                  <a:ext uri="{FF2B5EF4-FFF2-40B4-BE49-F238E27FC236}">
                    <a16:creationId xmlns:a16="http://schemas.microsoft.com/office/drawing/2014/main" id="{A34F25E5-0B82-6C9C-9BE7-1262678BF71A}"/>
                  </a:ext>
                </a:extLst>
              </p:cNvPr>
              <p:cNvSpPr/>
              <p:nvPr/>
            </p:nvSpPr>
            <p:spPr>
              <a:xfrm>
                <a:off x="4674326" y="4794105"/>
                <a:ext cx="210438" cy="248729"/>
              </a:xfrm>
              <a:custGeom>
                <a:avLst/>
                <a:gdLst>
                  <a:gd name="T0" fmla="*/ 5618 w 5974"/>
                  <a:gd name="T1" fmla="*/ 893 h 6464"/>
                  <a:gd name="T2" fmla="*/ 5468 w 5974"/>
                  <a:gd name="T3" fmla="*/ 0 h 6464"/>
                  <a:gd name="T4" fmla="*/ 2100 w 5974"/>
                  <a:gd name="T5" fmla="*/ 272 h 6464"/>
                  <a:gd name="T6" fmla="*/ 1222 w 5974"/>
                  <a:gd name="T7" fmla="*/ 459 h 6464"/>
                  <a:gd name="T8" fmla="*/ 661 w 5974"/>
                  <a:gd name="T9" fmla="*/ 1884 h 6464"/>
                  <a:gd name="T10" fmla="*/ 52 w 5974"/>
                  <a:gd name="T11" fmla="*/ 2318 h 6464"/>
                  <a:gd name="T12" fmla="*/ 460 w 5974"/>
                  <a:gd name="T13" fmla="*/ 5496 h 6464"/>
                  <a:gd name="T14" fmla="*/ 169 w 5974"/>
                  <a:gd name="T15" fmla="*/ 6258 h 6464"/>
                  <a:gd name="T16" fmla="*/ 940 w 5974"/>
                  <a:gd name="T17" fmla="*/ 6119 h 6464"/>
                  <a:gd name="T18" fmla="*/ 3949 w 5974"/>
                  <a:gd name="T19" fmla="*/ 6258 h 6464"/>
                  <a:gd name="T20" fmla="*/ 4677 w 5974"/>
                  <a:gd name="T21" fmla="*/ 5702 h 6464"/>
                  <a:gd name="T22" fmla="*/ 5768 w 5974"/>
                  <a:gd name="T23" fmla="*/ 4436 h 6464"/>
                  <a:gd name="T24" fmla="*/ 5618 w 5974"/>
                  <a:gd name="T25" fmla="*/ 3662 h 6464"/>
                  <a:gd name="T26" fmla="*/ 4449 w 5974"/>
                  <a:gd name="T27" fmla="*/ 4260 h 6464"/>
                  <a:gd name="T28" fmla="*/ 5119 w 5974"/>
                  <a:gd name="T29" fmla="*/ 4399 h 6464"/>
                  <a:gd name="T30" fmla="*/ 4486 w 5974"/>
                  <a:gd name="T31" fmla="*/ 5536 h 6464"/>
                  <a:gd name="T32" fmla="*/ 1629 w 5974"/>
                  <a:gd name="T33" fmla="*/ 916 h 6464"/>
                  <a:gd name="T34" fmla="*/ 931 w 5974"/>
                  <a:gd name="T35" fmla="*/ 2130 h 6464"/>
                  <a:gd name="T36" fmla="*/ 1599 w 5974"/>
                  <a:gd name="T37" fmla="*/ 911 h 6464"/>
                  <a:gd name="T38" fmla="*/ 710 w 5974"/>
                  <a:gd name="T39" fmla="*/ 5538 h 6464"/>
                  <a:gd name="T40" fmla="*/ 966 w 5974"/>
                  <a:gd name="T41" fmla="*/ 2381 h 6464"/>
                  <a:gd name="T42" fmla="*/ 1629 w 5974"/>
                  <a:gd name="T43" fmla="*/ 3637 h 6464"/>
                  <a:gd name="T44" fmla="*/ 1338 w 5974"/>
                  <a:gd name="T45" fmla="*/ 4399 h 6464"/>
                  <a:gd name="T46" fmla="*/ 715 w 5974"/>
                  <a:gd name="T47" fmla="*/ 5541 h 6464"/>
                  <a:gd name="T48" fmla="*/ 1880 w 5974"/>
                  <a:gd name="T49" fmla="*/ 3679 h 6464"/>
                  <a:gd name="T50" fmla="*/ 3844 w 5974"/>
                  <a:gd name="T51" fmla="*/ 2381 h 6464"/>
                  <a:gd name="T52" fmla="*/ 4198 w 5974"/>
                  <a:gd name="T53" fmla="*/ 4010 h 6464"/>
                  <a:gd name="T54" fmla="*/ 2024 w 5974"/>
                  <a:gd name="T55" fmla="*/ 3788 h 6464"/>
                  <a:gd name="T56" fmla="*/ 4449 w 5974"/>
                  <a:gd name="T57" fmla="*/ 2752 h 6464"/>
                  <a:gd name="T58" fmla="*/ 4643 w 5974"/>
                  <a:gd name="T59" fmla="*/ 2015 h 6464"/>
                  <a:gd name="T60" fmla="*/ 5368 w 5974"/>
                  <a:gd name="T61" fmla="*/ 3644 h 6464"/>
                  <a:gd name="T62" fmla="*/ 5010 w 5974"/>
                  <a:gd name="T63" fmla="*/ 4010 h 6464"/>
                  <a:gd name="T64" fmla="*/ 4449 w 5974"/>
                  <a:gd name="T65" fmla="*/ 2752 h 6464"/>
                  <a:gd name="T66" fmla="*/ 5013 w 5974"/>
                  <a:gd name="T67" fmla="*/ 522 h 6464"/>
                  <a:gd name="T68" fmla="*/ 4433 w 5974"/>
                  <a:gd name="T69" fmla="*/ 1879 h 6464"/>
                  <a:gd name="T70" fmla="*/ 3879 w 5974"/>
                  <a:gd name="T71" fmla="*/ 2130 h 6464"/>
                  <a:gd name="T72" fmla="*/ 1880 w 5974"/>
                  <a:gd name="T73" fmla="*/ 873 h 6464"/>
                  <a:gd name="T74" fmla="*/ 3986 w 5974"/>
                  <a:gd name="T75" fmla="*/ 5609 h 6464"/>
                  <a:gd name="T76" fmla="*/ 963 w 5974"/>
                  <a:gd name="T77" fmla="*/ 5869 h 6464"/>
                  <a:gd name="T78" fmla="*/ 1662 w 5974"/>
                  <a:gd name="T79" fmla="*/ 4552 h 6464"/>
                  <a:gd name="T80" fmla="*/ 2109 w 5974"/>
                  <a:gd name="T81" fmla="*/ 4261 h 6464"/>
                  <a:gd name="T82" fmla="*/ 4198 w 5974"/>
                  <a:gd name="T83" fmla="*/ 5503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74" h="6464">
                    <a:moveTo>
                      <a:pt x="5618" y="3662"/>
                    </a:moveTo>
                    <a:lnTo>
                      <a:pt x="5618" y="893"/>
                    </a:lnTo>
                    <a:cubicBezTo>
                      <a:pt x="5798" y="831"/>
                      <a:pt x="5927" y="660"/>
                      <a:pt x="5927" y="459"/>
                    </a:cubicBezTo>
                    <a:cubicBezTo>
                      <a:pt x="5927" y="206"/>
                      <a:pt x="5722" y="0"/>
                      <a:pt x="5468" y="0"/>
                    </a:cubicBezTo>
                    <a:cubicBezTo>
                      <a:pt x="5281" y="0"/>
                      <a:pt x="5121" y="112"/>
                      <a:pt x="5049" y="272"/>
                    </a:cubicBezTo>
                    <a:lnTo>
                      <a:pt x="2100" y="272"/>
                    </a:lnTo>
                    <a:cubicBezTo>
                      <a:pt x="2028" y="112"/>
                      <a:pt x="1868" y="0"/>
                      <a:pt x="1681" y="0"/>
                    </a:cubicBezTo>
                    <a:cubicBezTo>
                      <a:pt x="1428" y="0"/>
                      <a:pt x="1222" y="206"/>
                      <a:pt x="1222" y="459"/>
                    </a:cubicBezTo>
                    <a:cubicBezTo>
                      <a:pt x="1222" y="594"/>
                      <a:pt x="1280" y="715"/>
                      <a:pt x="1372" y="799"/>
                    </a:cubicBezTo>
                    <a:lnTo>
                      <a:pt x="661" y="1884"/>
                    </a:lnTo>
                    <a:cubicBezTo>
                      <a:pt x="614" y="1868"/>
                      <a:pt x="564" y="1859"/>
                      <a:pt x="512" y="1859"/>
                    </a:cubicBezTo>
                    <a:cubicBezTo>
                      <a:pt x="258" y="1859"/>
                      <a:pt x="52" y="2064"/>
                      <a:pt x="52" y="2318"/>
                    </a:cubicBezTo>
                    <a:cubicBezTo>
                      <a:pt x="52" y="2554"/>
                      <a:pt x="231" y="2748"/>
                      <a:pt x="460" y="2774"/>
                    </a:cubicBezTo>
                    <a:lnTo>
                      <a:pt x="460" y="5496"/>
                    </a:lnTo>
                    <a:cubicBezTo>
                      <a:pt x="369" y="5506"/>
                      <a:pt x="280" y="5544"/>
                      <a:pt x="206" y="5609"/>
                    </a:cubicBezTo>
                    <a:cubicBezTo>
                      <a:pt x="17" y="5778"/>
                      <a:pt x="0" y="6068"/>
                      <a:pt x="169" y="6258"/>
                    </a:cubicBezTo>
                    <a:cubicBezTo>
                      <a:pt x="338" y="6447"/>
                      <a:pt x="628" y="6464"/>
                      <a:pt x="818" y="6295"/>
                    </a:cubicBezTo>
                    <a:cubicBezTo>
                      <a:pt x="874" y="6245"/>
                      <a:pt x="914" y="6185"/>
                      <a:pt x="940" y="6119"/>
                    </a:cubicBezTo>
                    <a:lnTo>
                      <a:pt x="3865" y="6119"/>
                    </a:lnTo>
                    <a:cubicBezTo>
                      <a:pt x="3884" y="6169"/>
                      <a:pt x="3912" y="6216"/>
                      <a:pt x="3949" y="6258"/>
                    </a:cubicBezTo>
                    <a:cubicBezTo>
                      <a:pt x="4118" y="6447"/>
                      <a:pt x="4409" y="6464"/>
                      <a:pt x="4598" y="6295"/>
                    </a:cubicBezTo>
                    <a:cubicBezTo>
                      <a:pt x="4770" y="6142"/>
                      <a:pt x="4799" y="5889"/>
                      <a:pt x="4677" y="5702"/>
                    </a:cubicBezTo>
                    <a:lnTo>
                      <a:pt x="5432" y="4552"/>
                    </a:lnTo>
                    <a:cubicBezTo>
                      <a:pt x="5550" y="4560"/>
                      <a:pt x="5672" y="4522"/>
                      <a:pt x="5768" y="4436"/>
                    </a:cubicBezTo>
                    <a:cubicBezTo>
                      <a:pt x="5957" y="4267"/>
                      <a:pt x="5974" y="3977"/>
                      <a:pt x="5805" y="3788"/>
                    </a:cubicBezTo>
                    <a:cubicBezTo>
                      <a:pt x="5752" y="3729"/>
                      <a:pt x="5688" y="3687"/>
                      <a:pt x="5618" y="3662"/>
                    </a:cubicBezTo>
                    <a:close/>
                    <a:moveTo>
                      <a:pt x="4449" y="5520"/>
                    </a:moveTo>
                    <a:lnTo>
                      <a:pt x="4449" y="4260"/>
                    </a:lnTo>
                    <a:lnTo>
                      <a:pt x="5034" y="4260"/>
                    </a:lnTo>
                    <a:cubicBezTo>
                      <a:pt x="5053" y="4310"/>
                      <a:pt x="5081" y="4357"/>
                      <a:pt x="5119" y="4399"/>
                    </a:cubicBezTo>
                    <a:cubicBezTo>
                      <a:pt x="5140" y="4424"/>
                      <a:pt x="5164" y="4445"/>
                      <a:pt x="5189" y="4464"/>
                    </a:cubicBezTo>
                    <a:lnTo>
                      <a:pt x="4486" y="5536"/>
                    </a:lnTo>
                    <a:cubicBezTo>
                      <a:pt x="4474" y="5531"/>
                      <a:pt x="4461" y="5525"/>
                      <a:pt x="4449" y="5520"/>
                    </a:cubicBezTo>
                    <a:close/>
                    <a:moveTo>
                      <a:pt x="1629" y="916"/>
                    </a:moveTo>
                    <a:lnTo>
                      <a:pt x="1629" y="2130"/>
                    </a:lnTo>
                    <a:lnTo>
                      <a:pt x="931" y="2130"/>
                    </a:lnTo>
                    <a:cubicBezTo>
                      <a:pt x="914" y="2093"/>
                      <a:pt x="892" y="2059"/>
                      <a:pt x="867" y="2028"/>
                    </a:cubicBezTo>
                    <a:lnTo>
                      <a:pt x="1599" y="911"/>
                    </a:lnTo>
                    <a:cubicBezTo>
                      <a:pt x="1609" y="913"/>
                      <a:pt x="1619" y="915"/>
                      <a:pt x="1629" y="916"/>
                    </a:cubicBezTo>
                    <a:close/>
                    <a:moveTo>
                      <a:pt x="710" y="5538"/>
                    </a:moveTo>
                    <a:lnTo>
                      <a:pt x="710" y="2732"/>
                    </a:lnTo>
                    <a:cubicBezTo>
                      <a:pt x="846" y="2667"/>
                      <a:pt x="945" y="2536"/>
                      <a:pt x="966" y="2381"/>
                    </a:cubicBezTo>
                    <a:lnTo>
                      <a:pt x="1629" y="2381"/>
                    </a:lnTo>
                    <a:lnTo>
                      <a:pt x="1629" y="3637"/>
                    </a:lnTo>
                    <a:cubicBezTo>
                      <a:pt x="1538" y="3648"/>
                      <a:pt x="1449" y="3685"/>
                      <a:pt x="1376" y="3751"/>
                    </a:cubicBezTo>
                    <a:cubicBezTo>
                      <a:pt x="1186" y="3919"/>
                      <a:pt x="1169" y="4210"/>
                      <a:pt x="1338" y="4399"/>
                    </a:cubicBezTo>
                    <a:cubicBezTo>
                      <a:pt x="1362" y="4426"/>
                      <a:pt x="1389" y="4449"/>
                      <a:pt x="1417" y="4469"/>
                    </a:cubicBezTo>
                    <a:lnTo>
                      <a:pt x="715" y="5541"/>
                    </a:lnTo>
                    <a:cubicBezTo>
                      <a:pt x="713" y="5540"/>
                      <a:pt x="712" y="5539"/>
                      <a:pt x="710" y="5538"/>
                    </a:cubicBezTo>
                    <a:close/>
                    <a:moveTo>
                      <a:pt x="1880" y="3679"/>
                    </a:moveTo>
                    <a:lnTo>
                      <a:pt x="1880" y="2381"/>
                    </a:lnTo>
                    <a:lnTo>
                      <a:pt x="3844" y="2381"/>
                    </a:lnTo>
                    <a:cubicBezTo>
                      <a:pt x="3870" y="2572"/>
                      <a:pt x="4012" y="2725"/>
                      <a:pt x="4198" y="2766"/>
                    </a:cubicBezTo>
                    <a:lnTo>
                      <a:pt x="4198" y="4010"/>
                    </a:lnTo>
                    <a:lnTo>
                      <a:pt x="2133" y="4010"/>
                    </a:lnTo>
                    <a:cubicBezTo>
                      <a:pt x="2118" y="3930"/>
                      <a:pt x="2082" y="3853"/>
                      <a:pt x="2024" y="3788"/>
                    </a:cubicBezTo>
                    <a:cubicBezTo>
                      <a:pt x="1982" y="3741"/>
                      <a:pt x="1933" y="3705"/>
                      <a:pt x="1880" y="3679"/>
                    </a:cubicBezTo>
                    <a:close/>
                    <a:moveTo>
                      <a:pt x="4449" y="2752"/>
                    </a:moveTo>
                    <a:cubicBezTo>
                      <a:pt x="4628" y="2690"/>
                      <a:pt x="4758" y="2519"/>
                      <a:pt x="4758" y="2318"/>
                    </a:cubicBezTo>
                    <a:cubicBezTo>
                      <a:pt x="4758" y="2202"/>
                      <a:pt x="4714" y="2096"/>
                      <a:pt x="4643" y="2015"/>
                    </a:cubicBezTo>
                    <a:lnTo>
                      <a:pt x="5368" y="910"/>
                    </a:lnTo>
                    <a:lnTo>
                      <a:pt x="5368" y="3644"/>
                    </a:lnTo>
                    <a:cubicBezTo>
                      <a:pt x="5291" y="3660"/>
                      <a:pt x="5218" y="3695"/>
                      <a:pt x="5156" y="3751"/>
                    </a:cubicBezTo>
                    <a:cubicBezTo>
                      <a:pt x="5077" y="3821"/>
                      <a:pt x="5028" y="3913"/>
                      <a:pt x="5010" y="4010"/>
                    </a:cubicBezTo>
                    <a:lnTo>
                      <a:pt x="4449" y="4010"/>
                    </a:lnTo>
                    <a:lnTo>
                      <a:pt x="4449" y="2752"/>
                    </a:lnTo>
                    <a:close/>
                    <a:moveTo>
                      <a:pt x="2136" y="522"/>
                    </a:moveTo>
                    <a:lnTo>
                      <a:pt x="5013" y="522"/>
                    </a:lnTo>
                    <a:cubicBezTo>
                      <a:pt x="5027" y="626"/>
                      <a:pt x="5077" y="718"/>
                      <a:pt x="5148" y="788"/>
                    </a:cubicBezTo>
                    <a:lnTo>
                      <a:pt x="4433" y="1879"/>
                    </a:lnTo>
                    <a:cubicBezTo>
                      <a:pt x="4390" y="1866"/>
                      <a:pt x="4345" y="1859"/>
                      <a:pt x="4298" y="1859"/>
                    </a:cubicBezTo>
                    <a:cubicBezTo>
                      <a:pt x="4112" y="1859"/>
                      <a:pt x="3951" y="1970"/>
                      <a:pt x="3879" y="2130"/>
                    </a:cubicBezTo>
                    <a:lnTo>
                      <a:pt x="1880" y="2130"/>
                    </a:lnTo>
                    <a:lnTo>
                      <a:pt x="1880" y="873"/>
                    </a:lnTo>
                    <a:cubicBezTo>
                      <a:pt x="2016" y="808"/>
                      <a:pt x="2115" y="678"/>
                      <a:pt x="2136" y="522"/>
                    </a:cubicBezTo>
                    <a:close/>
                    <a:moveTo>
                      <a:pt x="3986" y="5609"/>
                    </a:moveTo>
                    <a:cubicBezTo>
                      <a:pt x="3907" y="5680"/>
                      <a:pt x="3859" y="5772"/>
                      <a:pt x="3841" y="5869"/>
                    </a:cubicBezTo>
                    <a:lnTo>
                      <a:pt x="963" y="5869"/>
                    </a:lnTo>
                    <a:cubicBezTo>
                      <a:pt x="953" y="5814"/>
                      <a:pt x="932" y="5761"/>
                      <a:pt x="902" y="5712"/>
                    </a:cubicBezTo>
                    <a:lnTo>
                      <a:pt x="1662" y="4552"/>
                    </a:lnTo>
                    <a:cubicBezTo>
                      <a:pt x="1777" y="4557"/>
                      <a:pt x="1894" y="4519"/>
                      <a:pt x="1987" y="4436"/>
                    </a:cubicBezTo>
                    <a:cubicBezTo>
                      <a:pt x="2043" y="4387"/>
                      <a:pt x="2084" y="4326"/>
                      <a:pt x="2109" y="4261"/>
                    </a:cubicBezTo>
                    <a:lnTo>
                      <a:pt x="4198" y="4261"/>
                    </a:lnTo>
                    <a:lnTo>
                      <a:pt x="4198" y="5503"/>
                    </a:lnTo>
                    <a:cubicBezTo>
                      <a:pt x="4122" y="5519"/>
                      <a:pt x="4049" y="5554"/>
                      <a:pt x="3986" y="56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121" name="直线连接符 224">
                <a:extLst>
                  <a:ext uri="{FF2B5EF4-FFF2-40B4-BE49-F238E27FC236}">
                    <a16:creationId xmlns:a16="http://schemas.microsoft.com/office/drawing/2014/main" id="{44552847-A2FE-C99A-FA19-BB2606FEAA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98832" y="4909710"/>
                <a:ext cx="18230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cube-molecule_31120">
                <a:extLst>
                  <a:ext uri="{FF2B5EF4-FFF2-40B4-BE49-F238E27FC236}">
                    <a16:creationId xmlns:a16="http://schemas.microsoft.com/office/drawing/2014/main" id="{8FBA32F0-427A-DF9C-4390-732771023253}"/>
                  </a:ext>
                </a:extLst>
              </p:cNvPr>
              <p:cNvSpPr/>
              <p:nvPr/>
            </p:nvSpPr>
            <p:spPr>
              <a:xfrm>
                <a:off x="5097736" y="4794105"/>
                <a:ext cx="210438" cy="248729"/>
              </a:xfrm>
              <a:custGeom>
                <a:avLst/>
                <a:gdLst>
                  <a:gd name="T0" fmla="*/ 5618 w 5974"/>
                  <a:gd name="T1" fmla="*/ 893 h 6464"/>
                  <a:gd name="T2" fmla="*/ 5468 w 5974"/>
                  <a:gd name="T3" fmla="*/ 0 h 6464"/>
                  <a:gd name="T4" fmla="*/ 2100 w 5974"/>
                  <a:gd name="T5" fmla="*/ 272 h 6464"/>
                  <a:gd name="T6" fmla="*/ 1222 w 5974"/>
                  <a:gd name="T7" fmla="*/ 459 h 6464"/>
                  <a:gd name="T8" fmla="*/ 661 w 5974"/>
                  <a:gd name="T9" fmla="*/ 1884 h 6464"/>
                  <a:gd name="T10" fmla="*/ 52 w 5974"/>
                  <a:gd name="T11" fmla="*/ 2318 h 6464"/>
                  <a:gd name="T12" fmla="*/ 460 w 5974"/>
                  <a:gd name="T13" fmla="*/ 5496 h 6464"/>
                  <a:gd name="T14" fmla="*/ 169 w 5974"/>
                  <a:gd name="T15" fmla="*/ 6258 h 6464"/>
                  <a:gd name="T16" fmla="*/ 940 w 5974"/>
                  <a:gd name="T17" fmla="*/ 6119 h 6464"/>
                  <a:gd name="T18" fmla="*/ 3949 w 5974"/>
                  <a:gd name="T19" fmla="*/ 6258 h 6464"/>
                  <a:gd name="T20" fmla="*/ 4677 w 5974"/>
                  <a:gd name="T21" fmla="*/ 5702 h 6464"/>
                  <a:gd name="T22" fmla="*/ 5768 w 5974"/>
                  <a:gd name="T23" fmla="*/ 4436 h 6464"/>
                  <a:gd name="T24" fmla="*/ 5618 w 5974"/>
                  <a:gd name="T25" fmla="*/ 3662 h 6464"/>
                  <a:gd name="T26" fmla="*/ 4449 w 5974"/>
                  <a:gd name="T27" fmla="*/ 4260 h 6464"/>
                  <a:gd name="T28" fmla="*/ 5119 w 5974"/>
                  <a:gd name="T29" fmla="*/ 4399 h 6464"/>
                  <a:gd name="T30" fmla="*/ 4486 w 5974"/>
                  <a:gd name="T31" fmla="*/ 5536 h 6464"/>
                  <a:gd name="T32" fmla="*/ 1629 w 5974"/>
                  <a:gd name="T33" fmla="*/ 916 h 6464"/>
                  <a:gd name="T34" fmla="*/ 931 w 5974"/>
                  <a:gd name="T35" fmla="*/ 2130 h 6464"/>
                  <a:gd name="T36" fmla="*/ 1599 w 5974"/>
                  <a:gd name="T37" fmla="*/ 911 h 6464"/>
                  <a:gd name="T38" fmla="*/ 710 w 5974"/>
                  <a:gd name="T39" fmla="*/ 5538 h 6464"/>
                  <a:gd name="T40" fmla="*/ 966 w 5974"/>
                  <a:gd name="T41" fmla="*/ 2381 h 6464"/>
                  <a:gd name="T42" fmla="*/ 1629 w 5974"/>
                  <a:gd name="T43" fmla="*/ 3637 h 6464"/>
                  <a:gd name="T44" fmla="*/ 1338 w 5974"/>
                  <a:gd name="T45" fmla="*/ 4399 h 6464"/>
                  <a:gd name="T46" fmla="*/ 715 w 5974"/>
                  <a:gd name="T47" fmla="*/ 5541 h 6464"/>
                  <a:gd name="T48" fmla="*/ 1880 w 5974"/>
                  <a:gd name="T49" fmla="*/ 3679 h 6464"/>
                  <a:gd name="T50" fmla="*/ 3844 w 5974"/>
                  <a:gd name="T51" fmla="*/ 2381 h 6464"/>
                  <a:gd name="T52" fmla="*/ 4198 w 5974"/>
                  <a:gd name="T53" fmla="*/ 4010 h 6464"/>
                  <a:gd name="T54" fmla="*/ 2024 w 5974"/>
                  <a:gd name="T55" fmla="*/ 3788 h 6464"/>
                  <a:gd name="T56" fmla="*/ 4449 w 5974"/>
                  <a:gd name="T57" fmla="*/ 2752 h 6464"/>
                  <a:gd name="T58" fmla="*/ 4643 w 5974"/>
                  <a:gd name="T59" fmla="*/ 2015 h 6464"/>
                  <a:gd name="T60" fmla="*/ 5368 w 5974"/>
                  <a:gd name="T61" fmla="*/ 3644 h 6464"/>
                  <a:gd name="T62" fmla="*/ 5010 w 5974"/>
                  <a:gd name="T63" fmla="*/ 4010 h 6464"/>
                  <a:gd name="T64" fmla="*/ 4449 w 5974"/>
                  <a:gd name="T65" fmla="*/ 2752 h 6464"/>
                  <a:gd name="T66" fmla="*/ 5013 w 5974"/>
                  <a:gd name="T67" fmla="*/ 522 h 6464"/>
                  <a:gd name="T68" fmla="*/ 4433 w 5974"/>
                  <a:gd name="T69" fmla="*/ 1879 h 6464"/>
                  <a:gd name="T70" fmla="*/ 3879 w 5974"/>
                  <a:gd name="T71" fmla="*/ 2130 h 6464"/>
                  <a:gd name="T72" fmla="*/ 1880 w 5974"/>
                  <a:gd name="T73" fmla="*/ 873 h 6464"/>
                  <a:gd name="T74" fmla="*/ 3986 w 5974"/>
                  <a:gd name="T75" fmla="*/ 5609 h 6464"/>
                  <a:gd name="T76" fmla="*/ 963 w 5974"/>
                  <a:gd name="T77" fmla="*/ 5869 h 6464"/>
                  <a:gd name="T78" fmla="*/ 1662 w 5974"/>
                  <a:gd name="T79" fmla="*/ 4552 h 6464"/>
                  <a:gd name="T80" fmla="*/ 2109 w 5974"/>
                  <a:gd name="T81" fmla="*/ 4261 h 6464"/>
                  <a:gd name="T82" fmla="*/ 4198 w 5974"/>
                  <a:gd name="T83" fmla="*/ 5503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74" h="6464">
                    <a:moveTo>
                      <a:pt x="5618" y="3662"/>
                    </a:moveTo>
                    <a:lnTo>
                      <a:pt x="5618" y="893"/>
                    </a:lnTo>
                    <a:cubicBezTo>
                      <a:pt x="5798" y="831"/>
                      <a:pt x="5927" y="660"/>
                      <a:pt x="5927" y="459"/>
                    </a:cubicBezTo>
                    <a:cubicBezTo>
                      <a:pt x="5927" y="206"/>
                      <a:pt x="5722" y="0"/>
                      <a:pt x="5468" y="0"/>
                    </a:cubicBezTo>
                    <a:cubicBezTo>
                      <a:pt x="5281" y="0"/>
                      <a:pt x="5121" y="112"/>
                      <a:pt x="5049" y="272"/>
                    </a:cubicBezTo>
                    <a:lnTo>
                      <a:pt x="2100" y="272"/>
                    </a:lnTo>
                    <a:cubicBezTo>
                      <a:pt x="2028" y="112"/>
                      <a:pt x="1868" y="0"/>
                      <a:pt x="1681" y="0"/>
                    </a:cubicBezTo>
                    <a:cubicBezTo>
                      <a:pt x="1428" y="0"/>
                      <a:pt x="1222" y="206"/>
                      <a:pt x="1222" y="459"/>
                    </a:cubicBezTo>
                    <a:cubicBezTo>
                      <a:pt x="1222" y="594"/>
                      <a:pt x="1280" y="715"/>
                      <a:pt x="1372" y="799"/>
                    </a:cubicBezTo>
                    <a:lnTo>
                      <a:pt x="661" y="1884"/>
                    </a:lnTo>
                    <a:cubicBezTo>
                      <a:pt x="614" y="1868"/>
                      <a:pt x="564" y="1859"/>
                      <a:pt x="512" y="1859"/>
                    </a:cubicBezTo>
                    <a:cubicBezTo>
                      <a:pt x="258" y="1859"/>
                      <a:pt x="52" y="2064"/>
                      <a:pt x="52" y="2318"/>
                    </a:cubicBezTo>
                    <a:cubicBezTo>
                      <a:pt x="52" y="2554"/>
                      <a:pt x="231" y="2748"/>
                      <a:pt x="460" y="2774"/>
                    </a:cubicBezTo>
                    <a:lnTo>
                      <a:pt x="460" y="5496"/>
                    </a:lnTo>
                    <a:cubicBezTo>
                      <a:pt x="369" y="5506"/>
                      <a:pt x="280" y="5544"/>
                      <a:pt x="206" y="5609"/>
                    </a:cubicBezTo>
                    <a:cubicBezTo>
                      <a:pt x="17" y="5778"/>
                      <a:pt x="0" y="6068"/>
                      <a:pt x="169" y="6258"/>
                    </a:cubicBezTo>
                    <a:cubicBezTo>
                      <a:pt x="338" y="6447"/>
                      <a:pt x="628" y="6464"/>
                      <a:pt x="818" y="6295"/>
                    </a:cubicBezTo>
                    <a:cubicBezTo>
                      <a:pt x="874" y="6245"/>
                      <a:pt x="914" y="6185"/>
                      <a:pt x="940" y="6119"/>
                    </a:cubicBezTo>
                    <a:lnTo>
                      <a:pt x="3865" y="6119"/>
                    </a:lnTo>
                    <a:cubicBezTo>
                      <a:pt x="3884" y="6169"/>
                      <a:pt x="3912" y="6216"/>
                      <a:pt x="3949" y="6258"/>
                    </a:cubicBezTo>
                    <a:cubicBezTo>
                      <a:pt x="4118" y="6447"/>
                      <a:pt x="4409" y="6464"/>
                      <a:pt x="4598" y="6295"/>
                    </a:cubicBezTo>
                    <a:cubicBezTo>
                      <a:pt x="4770" y="6142"/>
                      <a:pt x="4799" y="5889"/>
                      <a:pt x="4677" y="5702"/>
                    </a:cubicBezTo>
                    <a:lnTo>
                      <a:pt x="5432" y="4552"/>
                    </a:lnTo>
                    <a:cubicBezTo>
                      <a:pt x="5550" y="4560"/>
                      <a:pt x="5672" y="4522"/>
                      <a:pt x="5768" y="4436"/>
                    </a:cubicBezTo>
                    <a:cubicBezTo>
                      <a:pt x="5957" y="4267"/>
                      <a:pt x="5974" y="3977"/>
                      <a:pt x="5805" y="3788"/>
                    </a:cubicBezTo>
                    <a:cubicBezTo>
                      <a:pt x="5752" y="3729"/>
                      <a:pt x="5688" y="3687"/>
                      <a:pt x="5618" y="3662"/>
                    </a:cubicBezTo>
                    <a:close/>
                    <a:moveTo>
                      <a:pt x="4449" y="5520"/>
                    </a:moveTo>
                    <a:lnTo>
                      <a:pt x="4449" y="4260"/>
                    </a:lnTo>
                    <a:lnTo>
                      <a:pt x="5034" y="4260"/>
                    </a:lnTo>
                    <a:cubicBezTo>
                      <a:pt x="5053" y="4310"/>
                      <a:pt x="5081" y="4357"/>
                      <a:pt x="5119" y="4399"/>
                    </a:cubicBezTo>
                    <a:cubicBezTo>
                      <a:pt x="5140" y="4424"/>
                      <a:pt x="5164" y="4445"/>
                      <a:pt x="5189" y="4464"/>
                    </a:cubicBezTo>
                    <a:lnTo>
                      <a:pt x="4486" y="5536"/>
                    </a:lnTo>
                    <a:cubicBezTo>
                      <a:pt x="4474" y="5531"/>
                      <a:pt x="4461" y="5525"/>
                      <a:pt x="4449" y="5520"/>
                    </a:cubicBezTo>
                    <a:close/>
                    <a:moveTo>
                      <a:pt x="1629" y="916"/>
                    </a:moveTo>
                    <a:lnTo>
                      <a:pt x="1629" y="2130"/>
                    </a:lnTo>
                    <a:lnTo>
                      <a:pt x="931" y="2130"/>
                    </a:lnTo>
                    <a:cubicBezTo>
                      <a:pt x="914" y="2093"/>
                      <a:pt x="892" y="2059"/>
                      <a:pt x="867" y="2028"/>
                    </a:cubicBezTo>
                    <a:lnTo>
                      <a:pt x="1599" y="911"/>
                    </a:lnTo>
                    <a:cubicBezTo>
                      <a:pt x="1609" y="913"/>
                      <a:pt x="1619" y="915"/>
                      <a:pt x="1629" y="916"/>
                    </a:cubicBezTo>
                    <a:close/>
                    <a:moveTo>
                      <a:pt x="710" y="5538"/>
                    </a:moveTo>
                    <a:lnTo>
                      <a:pt x="710" y="2732"/>
                    </a:lnTo>
                    <a:cubicBezTo>
                      <a:pt x="846" y="2667"/>
                      <a:pt x="945" y="2536"/>
                      <a:pt x="966" y="2381"/>
                    </a:cubicBezTo>
                    <a:lnTo>
                      <a:pt x="1629" y="2381"/>
                    </a:lnTo>
                    <a:lnTo>
                      <a:pt x="1629" y="3637"/>
                    </a:lnTo>
                    <a:cubicBezTo>
                      <a:pt x="1538" y="3648"/>
                      <a:pt x="1449" y="3685"/>
                      <a:pt x="1376" y="3751"/>
                    </a:cubicBezTo>
                    <a:cubicBezTo>
                      <a:pt x="1186" y="3919"/>
                      <a:pt x="1169" y="4210"/>
                      <a:pt x="1338" y="4399"/>
                    </a:cubicBezTo>
                    <a:cubicBezTo>
                      <a:pt x="1362" y="4426"/>
                      <a:pt x="1389" y="4449"/>
                      <a:pt x="1417" y="4469"/>
                    </a:cubicBezTo>
                    <a:lnTo>
                      <a:pt x="715" y="5541"/>
                    </a:lnTo>
                    <a:cubicBezTo>
                      <a:pt x="713" y="5540"/>
                      <a:pt x="712" y="5539"/>
                      <a:pt x="710" y="5538"/>
                    </a:cubicBezTo>
                    <a:close/>
                    <a:moveTo>
                      <a:pt x="1880" y="3679"/>
                    </a:moveTo>
                    <a:lnTo>
                      <a:pt x="1880" y="2381"/>
                    </a:lnTo>
                    <a:lnTo>
                      <a:pt x="3844" y="2381"/>
                    </a:lnTo>
                    <a:cubicBezTo>
                      <a:pt x="3870" y="2572"/>
                      <a:pt x="4012" y="2725"/>
                      <a:pt x="4198" y="2766"/>
                    </a:cubicBezTo>
                    <a:lnTo>
                      <a:pt x="4198" y="4010"/>
                    </a:lnTo>
                    <a:lnTo>
                      <a:pt x="2133" y="4010"/>
                    </a:lnTo>
                    <a:cubicBezTo>
                      <a:pt x="2118" y="3930"/>
                      <a:pt x="2082" y="3853"/>
                      <a:pt x="2024" y="3788"/>
                    </a:cubicBezTo>
                    <a:cubicBezTo>
                      <a:pt x="1982" y="3741"/>
                      <a:pt x="1933" y="3705"/>
                      <a:pt x="1880" y="3679"/>
                    </a:cubicBezTo>
                    <a:close/>
                    <a:moveTo>
                      <a:pt x="4449" y="2752"/>
                    </a:moveTo>
                    <a:cubicBezTo>
                      <a:pt x="4628" y="2690"/>
                      <a:pt x="4758" y="2519"/>
                      <a:pt x="4758" y="2318"/>
                    </a:cubicBezTo>
                    <a:cubicBezTo>
                      <a:pt x="4758" y="2202"/>
                      <a:pt x="4714" y="2096"/>
                      <a:pt x="4643" y="2015"/>
                    </a:cubicBezTo>
                    <a:lnTo>
                      <a:pt x="5368" y="910"/>
                    </a:lnTo>
                    <a:lnTo>
                      <a:pt x="5368" y="3644"/>
                    </a:lnTo>
                    <a:cubicBezTo>
                      <a:pt x="5291" y="3660"/>
                      <a:pt x="5218" y="3695"/>
                      <a:pt x="5156" y="3751"/>
                    </a:cubicBezTo>
                    <a:cubicBezTo>
                      <a:pt x="5077" y="3821"/>
                      <a:pt x="5028" y="3913"/>
                      <a:pt x="5010" y="4010"/>
                    </a:cubicBezTo>
                    <a:lnTo>
                      <a:pt x="4449" y="4010"/>
                    </a:lnTo>
                    <a:lnTo>
                      <a:pt x="4449" y="2752"/>
                    </a:lnTo>
                    <a:close/>
                    <a:moveTo>
                      <a:pt x="2136" y="522"/>
                    </a:moveTo>
                    <a:lnTo>
                      <a:pt x="5013" y="522"/>
                    </a:lnTo>
                    <a:cubicBezTo>
                      <a:pt x="5027" y="626"/>
                      <a:pt x="5077" y="718"/>
                      <a:pt x="5148" y="788"/>
                    </a:cubicBezTo>
                    <a:lnTo>
                      <a:pt x="4433" y="1879"/>
                    </a:lnTo>
                    <a:cubicBezTo>
                      <a:pt x="4390" y="1866"/>
                      <a:pt x="4345" y="1859"/>
                      <a:pt x="4298" y="1859"/>
                    </a:cubicBezTo>
                    <a:cubicBezTo>
                      <a:pt x="4112" y="1859"/>
                      <a:pt x="3951" y="1970"/>
                      <a:pt x="3879" y="2130"/>
                    </a:cubicBezTo>
                    <a:lnTo>
                      <a:pt x="1880" y="2130"/>
                    </a:lnTo>
                    <a:lnTo>
                      <a:pt x="1880" y="873"/>
                    </a:lnTo>
                    <a:cubicBezTo>
                      <a:pt x="2016" y="808"/>
                      <a:pt x="2115" y="678"/>
                      <a:pt x="2136" y="522"/>
                    </a:cubicBezTo>
                    <a:close/>
                    <a:moveTo>
                      <a:pt x="3986" y="5609"/>
                    </a:moveTo>
                    <a:cubicBezTo>
                      <a:pt x="3907" y="5680"/>
                      <a:pt x="3859" y="5772"/>
                      <a:pt x="3841" y="5869"/>
                    </a:cubicBezTo>
                    <a:lnTo>
                      <a:pt x="963" y="5869"/>
                    </a:lnTo>
                    <a:cubicBezTo>
                      <a:pt x="953" y="5814"/>
                      <a:pt x="932" y="5761"/>
                      <a:pt x="902" y="5712"/>
                    </a:cubicBezTo>
                    <a:lnTo>
                      <a:pt x="1662" y="4552"/>
                    </a:lnTo>
                    <a:cubicBezTo>
                      <a:pt x="1777" y="4557"/>
                      <a:pt x="1894" y="4519"/>
                      <a:pt x="1987" y="4436"/>
                    </a:cubicBezTo>
                    <a:cubicBezTo>
                      <a:pt x="2043" y="4387"/>
                      <a:pt x="2084" y="4326"/>
                      <a:pt x="2109" y="4261"/>
                    </a:cubicBezTo>
                    <a:lnTo>
                      <a:pt x="4198" y="4261"/>
                    </a:lnTo>
                    <a:lnTo>
                      <a:pt x="4198" y="5503"/>
                    </a:lnTo>
                    <a:cubicBezTo>
                      <a:pt x="4122" y="5519"/>
                      <a:pt x="4049" y="5554"/>
                      <a:pt x="3986" y="56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123" name="直线连接符 226">
                <a:extLst>
                  <a:ext uri="{FF2B5EF4-FFF2-40B4-BE49-F238E27FC236}">
                    <a16:creationId xmlns:a16="http://schemas.microsoft.com/office/drawing/2014/main" id="{2078B492-EC2F-C813-B578-833FF4AC45C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22242" y="4909710"/>
                <a:ext cx="18230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4" name="cube-molecule_31120">
                <a:extLst>
                  <a:ext uri="{FF2B5EF4-FFF2-40B4-BE49-F238E27FC236}">
                    <a16:creationId xmlns:a16="http://schemas.microsoft.com/office/drawing/2014/main" id="{EB424053-75D9-E4D4-5DBC-BC5215DF77C7}"/>
                  </a:ext>
                </a:extLst>
              </p:cNvPr>
              <p:cNvSpPr/>
              <p:nvPr/>
            </p:nvSpPr>
            <p:spPr>
              <a:xfrm>
                <a:off x="5521146" y="4794105"/>
                <a:ext cx="210438" cy="248729"/>
              </a:xfrm>
              <a:custGeom>
                <a:avLst/>
                <a:gdLst>
                  <a:gd name="T0" fmla="*/ 5618 w 5974"/>
                  <a:gd name="T1" fmla="*/ 893 h 6464"/>
                  <a:gd name="T2" fmla="*/ 5468 w 5974"/>
                  <a:gd name="T3" fmla="*/ 0 h 6464"/>
                  <a:gd name="T4" fmla="*/ 2100 w 5974"/>
                  <a:gd name="T5" fmla="*/ 272 h 6464"/>
                  <a:gd name="T6" fmla="*/ 1222 w 5974"/>
                  <a:gd name="T7" fmla="*/ 459 h 6464"/>
                  <a:gd name="T8" fmla="*/ 661 w 5974"/>
                  <a:gd name="T9" fmla="*/ 1884 h 6464"/>
                  <a:gd name="T10" fmla="*/ 52 w 5974"/>
                  <a:gd name="T11" fmla="*/ 2318 h 6464"/>
                  <a:gd name="T12" fmla="*/ 460 w 5974"/>
                  <a:gd name="T13" fmla="*/ 5496 h 6464"/>
                  <a:gd name="T14" fmla="*/ 169 w 5974"/>
                  <a:gd name="T15" fmla="*/ 6258 h 6464"/>
                  <a:gd name="T16" fmla="*/ 940 w 5974"/>
                  <a:gd name="T17" fmla="*/ 6119 h 6464"/>
                  <a:gd name="T18" fmla="*/ 3949 w 5974"/>
                  <a:gd name="T19" fmla="*/ 6258 h 6464"/>
                  <a:gd name="T20" fmla="*/ 4677 w 5974"/>
                  <a:gd name="T21" fmla="*/ 5702 h 6464"/>
                  <a:gd name="T22" fmla="*/ 5768 w 5974"/>
                  <a:gd name="T23" fmla="*/ 4436 h 6464"/>
                  <a:gd name="T24" fmla="*/ 5618 w 5974"/>
                  <a:gd name="T25" fmla="*/ 3662 h 6464"/>
                  <a:gd name="T26" fmla="*/ 4449 w 5974"/>
                  <a:gd name="T27" fmla="*/ 4260 h 6464"/>
                  <a:gd name="T28" fmla="*/ 5119 w 5974"/>
                  <a:gd name="T29" fmla="*/ 4399 h 6464"/>
                  <a:gd name="T30" fmla="*/ 4486 w 5974"/>
                  <a:gd name="T31" fmla="*/ 5536 h 6464"/>
                  <a:gd name="T32" fmla="*/ 1629 w 5974"/>
                  <a:gd name="T33" fmla="*/ 916 h 6464"/>
                  <a:gd name="T34" fmla="*/ 931 w 5974"/>
                  <a:gd name="T35" fmla="*/ 2130 h 6464"/>
                  <a:gd name="T36" fmla="*/ 1599 w 5974"/>
                  <a:gd name="T37" fmla="*/ 911 h 6464"/>
                  <a:gd name="T38" fmla="*/ 710 w 5974"/>
                  <a:gd name="T39" fmla="*/ 5538 h 6464"/>
                  <a:gd name="T40" fmla="*/ 966 w 5974"/>
                  <a:gd name="T41" fmla="*/ 2381 h 6464"/>
                  <a:gd name="T42" fmla="*/ 1629 w 5974"/>
                  <a:gd name="T43" fmla="*/ 3637 h 6464"/>
                  <a:gd name="T44" fmla="*/ 1338 w 5974"/>
                  <a:gd name="T45" fmla="*/ 4399 h 6464"/>
                  <a:gd name="T46" fmla="*/ 715 w 5974"/>
                  <a:gd name="T47" fmla="*/ 5541 h 6464"/>
                  <a:gd name="T48" fmla="*/ 1880 w 5974"/>
                  <a:gd name="T49" fmla="*/ 3679 h 6464"/>
                  <a:gd name="T50" fmla="*/ 3844 w 5974"/>
                  <a:gd name="T51" fmla="*/ 2381 h 6464"/>
                  <a:gd name="T52" fmla="*/ 4198 w 5974"/>
                  <a:gd name="T53" fmla="*/ 4010 h 6464"/>
                  <a:gd name="T54" fmla="*/ 2024 w 5974"/>
                  <a:gd name="T55" fmla="*/ 3788 h 6464"/>
                  <a:gd name="T56" fmla="*/ 4449 w 5974"/>
                  <a:gd name="T57" fmla="*/ 2752 h 6464"/>
                  <a:gd name="T58" fmla="*/ 4643 w 5974"/>
                  <a:gd name="T59" fmla="*/ 2015 h 6464"/>
                  <a:gd name="T60" fmla="*/ 5368 w 5974"/>
                  <a:gd name="T61" fmla="*/ 3644 h 6464"/>
                  <a:gd name="T62" fmla="*/ 5010 w 5974"/>
                  <a:gd name="T63" fmla="*/ 4010 h 6464"/>
                  <a:gd name="T64" fmla="*/ 4449 w 5974"/>
                  <a:gd name="T65" fmla="*/ 2752 h 6464"/>
                  <a:gd name="T66" fmla="*/ 5013 w 5974"/>
                  <a:gd name="T67" fmla="*/ 522 h 6464"/>
                  <a:gd name="T68" fmla="*/ 4433 w 5974"/>
                  <a:gd name="T69" fmla="*/ 1879 h 6464"/>
                  <a:gd name="T70" fmla="*/ 3879 w 5974"/>
                  <a:gd name="T71" fmla="*/ 2130 h 6464"/>
                  <a:gd name="T72" fmla="*/ 1880 w 5974"/>
                  <a:gd name="T73" fmla="*/ 873 h 6464"/>
                  <a:gd name="T74" fmla="*/ 3986 w 5974"/>
                  <a:gd name="T75" fmla="*/ 5609 h 6464"/>
                  <a:gd name="T76" fmla="*/ 963 w 5974"/>
                  <a:gd name="T77" fmla="*/ 5869 h 6464"/>
                  <a:gd name="T78" fmla="*/ 1662 w 5974"/>
                  <a:gd name="T79" fmla="*/ 4552 h 6464"/>
                  <a:gd name="T80" fmla="*/ 2109 w 5974"/>
                  <a:gd name="T81" fmla="*/ 4261 h 6464"/>
                  <a:gd name="T82" fmla="*/ 4198 w 5974"/>
                  <a:gd name="T83" fmla="*/ 5503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74" h="6464">
                    <a:moveTo>
                      <a:pt x="5618" y="3662"/>
                    </a:moveTo>
                    <a:lnTo>
                      <a:pt x="5618" y="893"/>
                    </a:lnTo>
                    <a:cubicBezTo>
                      <a:pt x="5798" y="831"/>
                      <a:pt x="5927" y="660"/>
                      <a:pt x="5927" y="459"/>
                    </a:cubicBezTo>
                    <a:cubicBezTo>
                      <a:pt x="5927" y="206"/>
                      <a:pt x="5722" y="0"/>
                      <a:pt x="5468" y="0"/>
                    </a:cubicBezTo>
                    <a:cubicBezTo>
                      <a:pt x="5281" y="0"/>
                      <a:pt x="5121" y="112"/>
                      <a:pt x="5049" y="272"/>
                    </a:cubicBezTo>
                    <a:lnTo>
                      <a:pt x="2100" y="272"/>
                    </a:lnTo>
                    <a:cubicBezTo>
                      <a:pt x="2028" y="112"/>
                      <a:pt x="1868" y="0"/>
                      <a:pt x="1681" y="0"/>
                    </a:cubicBezTo>
                    <a:cubicBezTo>
                      <a:pt x="1428" y="0"/>
                      <a:pt x="1222" y="206"/>
                      <a:pt x="1222" y="459"/>
                    </a:cubicBezTo>
                    <a:cubicBezTo>
                      <a:pt x="1222" y="594"/>
                      <a:pt x="1280" y="715"/>
                      <a:pt x="1372" y="799"/>
                    </a:cubicBezTo>
                    <a:lnTo>
                      <a:pt x="661" y="1884"/>
                    </a:lnTo>
                    <a:cubicBezTo>
                      <a:pt x="614" y="1868"/>
                      <a:pt x="564" y="1859"/>
                      <a:pt x="512" y="1859"/>
                    </a:cubicBezTo>
                    <a:cubicBezTo>
                      <a:pt x="258" y="1859"/>
                      <a:pt x="52" y="2064"/>
                      <a:pt x="52" y="2318"/>
                    </a:cubicBezTo>
                    <a:cubicBezTo>
                      <a:pt x="52" y="2554"/>
                      <a:pt x="231" y="2748"/>
                      <a:pt x="460" y="2774"/>
                    </a:cubicBezTo>
                    <a:lnTo>
                      <a:pt x="460" y="5496"/>
                    </a:lnTo>
                    <a:cubicBezTo>
                      <a:pt x="369" y="5506"/>
                      <a:pt x="280" y="5544"/>
                      <a:pt x="206" y="5609"/>
                    </a:cubicBezTo>
                    <a:cubicBezTo>
                      <a:pt x="17" y="5778"/>
                      <a:pt x="0" y="6068"/>
                      <a:pt x="169" y="6258"/>
                    </a:cubicBezTo>
                    <a:cubicBezTo>
                      <a:pt x="338" y="6447"/>
                      <a:pt x="628" y="6464"/>
                      <a:pt x="818" y="6295"/>
                    </a:cubicBezTo>
                    <a:cubicBezTo>
                      <a:pt x="874" y="6245"/>
                      <a:pt x="914" y="6185"/>
                      <a:pt x="940" y="6119"/>
                    </a:cubicBezTo>
                    <a:lnTo>
                      <a:pt x="3865" y="6119"/>
                    </a:lnTo>
                    <a:cubicBezTo>
                      <a:pt x="3884" y="6169"/>
                      <a:pt x="3912" y="6216"/>
                      <a:pt x="3949" y="6258"/>
                    </a:cubicBezTo>
                    <a:cubicBezTo>
                      <a:pt x="4118" y="6447"/>
                      <a:pt x="4409" y="6464"/>
                      <a:pt x="4598" y="6295"/>
                    </a:cubicBezTo>
                    <a:cubicBezTo>
                      <a:pt x="4770" y="6142"/>
                      <a:pt x="4799" y="5889"/>
                      <a:pt x="4677" y="5702"/>
                    </a:cubicBezTo>
                    <a:lnTo>
                      <a:pt x="5432" y="4552"/>
                    </a:lnTo>
                    <a:cubicBezTo>
                      <a:pt x="5550" y="4560"/>
                      <a:pt x="5672" y="4522"/>
                      <a:pt x="5768" y="4436"/>
                    </a:cubicBezTo>
                    <a:cubicBezTo>
                      <a:pt x="5957" y="4267"/>
                      <a:pt x="5974" y="3977"/>
                      <a:pt x="5805" y="3788"/>
                    </a:cubicBezTo>
                    <a:cubicBezTo>
                      <a:pt x="5752" y="3729"/>
                      <a:pt x="5688" y="3687"/>
                      <a:pt x="5618" y="3662"/>
                    </a:cubicBezTo>
                    <a:close/>
                    <a:moveTo>
                      <a:pt x="4449" y="5520"/>
                    </a:moveTo>
                    <a:lnTo>
                      <a:pt x="4449" y="4260"/>
                    </a:lnTo>
                    <a:lnTo>
                      <a:pt x="5034" y="4260"/>
                    </a:lnTo>
                    <a:cubicBezTo>
                      <a:pt x="5053" y="4310"/>
                      <a:pt x="5081" y="4357"/>
                      <a:pt x="5119" y="4399"/>
                    </a:cubicBezTo>
                    <a:cubicBezTo>
                      <a:pt x="5140" y="4424"/>
                      <a:pt x="5164" y="4445"/>
                      <a:pt x="5189" y="4464"/>
                    </a:cubicBezTo>
                    <a:lnTo>
                      <a:pt x="4486" y="5536"/>
                    </a:lnTo>
                    <a:cubicBezTo>
                      <a:pt x="4474" y="5531"/>
                      <a:pt x="4461" y="5525"/>
                      <a:pt x="4449" y="5520"/>
                    </a:cubicBezTo>
                    <a:close/>
                    <a:moveTo>
                      <a:pt x="1629" y="916"/>
                    </a:moveTo>
                    <a:lnTo>
                      <a:pt x="1629" y="2130"/>
                    </a:lnTo>
                    <a:lnTo>
                      <a:pt x="931" y="2130"/>
                    </a:lnTo>
                    <a:cubicBezTo>
                      <a:pt x="914" y="2093"/>
                      <a:pt x="892" y="2059"/>
                      <a:pt x="867" y="2028"/>
                    </a:cubicBezTo>
                    <a:lnTo>
                      <a:pt x="1599" y="911"/>
                    </a:lnTo>
                    <a:cubicBezTo>
                      <a:pt x="1609" y="913"/>
                      <a:pt x="1619" y="915"/>
                      <a:pt x="1629" y="916"/>
                    </a:cubicBezTo>
                    <a:close/>
                    <a:moveTo>
                      <a:pt x="710" y="5538"/>
                    </a:moveTo>
                    <a:lnTo>
                      <a:pt x="710" y="2732"/>
                    </a:lnTo>
                    <a:cubicBezTo>
                      <a:pt x="846" y="2667"/>
                      <a:pt x="945" y="2536"/>
                      <a:pt x="966" y="2381"/>
                    </a:cubicBezTo>
                    <a:lnTo>
                      <a:pt x="1629" y="2381"/>
                    </a:lnTo>
                    <a:lnTo>
                      <a:pt x="1629" y="3637"/>
                    </a:lnTo>
                    <a:cubicBezTo>
                      <a:pt x="1538" y="3648"/>
                      <a:pt x="1449" y="3685"/>
                      <a:pt x="1376" y="3751"/>
                    </a:cubicBezTo>
                    <a:cubicBezTo>
                      <a:pt x="1186" y="3919"/>
                      <a:pt x="1169" y="4210"/>
                      <a:pt x="1338" y="4399"/>
                    </a:cubicBezTo>
                    <a:cubicBezTo>
                      <a:pt x="1362" y="4426"/>
                      <a:pt x="1389" y="4449"/>
                      <a:pt x="1417" y="4469"/>
                    </a:cubicBezTo>
                    <a:lnTo>
                      <a:pt x="715" y="5541"/>
                    </a:lnTo>
                    <a:cubicBezTo>
                      <a:pt x="713" y="5540"/>
                      <a:pt x="712" y="5539"/>
                      <a:pt x="710" y="5538"/>
                    </a:cubicBezTo>
                    <a:close/>
                    <a:moveTo>
                      <a:pt x="1880" y="3679"/>
                    </a:moveTo>
                    <a:lnTo>
                      <a:pt x="1880" y="2381"/>
                    </a:lnTo>
                    <a:lnTo>
                      <a:pt x="3844" y="2381"/>
                    </a:lnTo>
                    <a:cubicBezTo>
                      <a:pt x="3870" y="2572"/>
                      <a:pt x="4012" y="2725"/>
                      <a:pt x="4198" y="2766"/>
                    </a:cubicBezTo>
                    <a:lnTo>
                      <a:pt x="4198" y="4010"/>
                    </a:lnTo>
                    <a:lnTo>
                      <a:pt x="2133" y="4010"/>
                    </a:lnTo>
                    <a:cubicBezTo>
                      <a:pt x="2118" y="3930"/>
                      <a:pt x="2082" y="3853"/>
                      <a:pt x="2024" y="3788"/>
                    </a:cubicBezTo>
                    <a:cubicBezTo>
                      <a:pt x="1982" y="3741"/>
                      <a:pt x="1933" y="3705"/>
                      <a:pt x="1880" y="3679"/>
                    </a:cubicBezTo>
                    <a:close/>
                    <a:moveTo>
                      <a:pt x="4449" y="2752"/>
                    </a:moveTo>
                    <a:cubicBezTo>
                      <a:pt x="4628" y="2690"/>
                      <a:pt x="4758" y="2519"/>
                      <a:pt x="4758" y="2318"/>
                    </a:cubicBezTo>
                    <a:cubicBezTo>
                      <a:pt x="4758" y="2202"/>
                      <a:pt x="4714" y="2096"/>
                      <a:pt x="4643" y="2015"/>
                    </a:cubicBezTo>
                    <a:lnTo>
                      <a:pt x="5368" y="910"/>
                    </a:lnTo>
                    <a:lnTo>
                      <a:pt x="5368" y="3644"/>
                    </a:lnTo>
                    <a:cubicBezTo>
                      <a:pt x="5291" y="3660"/>
                      <a:pt x="5218" y="3695"/>
                      <a:pt x="5156" y="3751"/>
                    </a:cubicBezTo>
                    <a:cubicBezTo>
                      <a:pt x="5077" y="3821"/>
                      <a:pt x="5028" y="3913"/>
                      <a:pt x="5010" y="4010"/>
                    </a:cubicBezTo>
                    <a:lnTo>
                      <a:pt x="4449" y="4010"/>
                    </a:lnTo>
                    <a:lnTo>
                      <a:pt x="4449" y="2752"/>
                    </a:lnTo>
                    <a:close/>
                    <a:moveTo>
                      <a:pt x="2136" y="522"/>
                    </a:moveTo>
                    <a:lnTo>
                      <a:pt x="5013" y="522"/>
                    </a:lnTo>
                    <a:cubicBezTo>
                      <a:pt x="5027" y="626"/>
                      <a:pt x="5077" y="718"/>
                      <a:pt x="5148" y="788"/>
                    </a:cubicBezTo>
                    <a:lnTo>
                      <a:pt x="4433" y="1879"/>
                    </a:lnTo>
                    <a:cubicBezTo>
                      <a:pt x="4390" y="1866"/>
                      <a:pt x="4345" y="1859"/>
                      <a:pt x="4298" y="1859"/>
                    </a:cubicBezTo>
                    <a:cubicBezTo>
                      <a:pt x="4112" y="1859"/>
                      <a:pt x="3951" y="1970"/>
                      <a:pt x="3879" y="2130"/>
                    </a:cubicBezTo>
                    <a:lnTo>
                      <a:pt x="1880" y="2130"/>
                    </a:lnTo>
                    <a:lnTo>
                      <a:pt x="1880" y="873"/>
                    </a:lnTo>
                    <a:cubicBezTo>
                      <a:pt x="2016" y="808"/>
                      <a:pt x="2115" y="678"/>
                      <a:pt x="2136" y="522"/>
                    </a:cubicBezTo>
                    <a:close/>
                    <a:moveTo>
                      <a:pt x="3986" y="5609"/>
                    </a:moveTo>
                    <a:cubicBezTo>
                      <a:pt x="3907" y="5680"/>
                      <a:pt x="3859" y="5772"/>
                      <a:pt x="3841" y="5869"/>
                    </a:cubicBezTo>
                    <a:lnTo>
                      <a:pt x="963" y="5869"/>
                    </a:lnTo>
                    <a:cubicBezTo>
                      <a:pt x="953" y="5814"/>
                      <a:pt x="932" y="5761"/>
                      <a:pt x="902" y="5712"/>
                    </a:cubicBezTo>
                    <a:lnTo>
                      <a:pt x="1662" y="4552"/>
                    </a:lnTo>
                    <a:cubicBezTo>
                      <a:pt x="1777" y="4557"/>
                      <a:pt x="1894" y="4519"/>
                      <a:pt x="1987" y="4436"/>
                    </a:cubicBezTo>
                    <a:cubicBezTo>
                      <a:pt x="2043" y="4387"/>
                      <a:pt x="2084" y="4326"/>
                      <a:pt x="2109" y="4261"/>
                    </a:cubicBezTo>
                    <a:lnTo>
                      <a:pt x="4198" y="4261"/>
                    </a:lnTo>
                    <a:lnTo>
                      <a:pt x="4198" y="5503"/>
                    </a:lnTo>
                    <a:cubicBezTo>
                      <a:pt x="4122" y="5519"/>
                      <a:pt x="4049" y="5554"/>
                      <a:pt x="3986" y="56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125" name="直线连接符 228">
                <a:extLst>
                  <a:ext uri="{FF2B5EF4-FFF2-40B4-BE49-F238E27FC236}">
                    <a16:creationId xmlns:a16="http://schemas.microsoft.com/office/drawing/2014/main" id="{DAE3B586-B8E9-85CE-894E-074FC4E729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45652" y="4909710"/>
                <a:ext cx="18230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9" name="cube-molecule_31120">
                <a:extLst>
                  <a:ext uri="{FF2B5EF4-FFF2-40B4-BE49-F238E27FC236}">
                    <a16:creationId xmlns:a16="http://schemas.microsoft.com/office/drawing/2014/main" id="{903E5E2B-D7A6-7A9D-647C-7A24FADB14BE}"/>
                  </a:ext>
                </a:extLst>
              </p:cNvPr>
              <p:cNvSpPr/>
              <p:nvPr/>
            </p:nvSpPr>
            <p:spPr>
              <a:xfrm>
                <a:off x="5944556" y="4794105"/>
                <a:ext cx="210438" cy="248729"/>
              </a:xfrm>
              <a:custGeom>
                <a:avLst/>
                <a:gdLst>
                  <a:gd name="T0" fmla="*/ 5618 w 5974"/>
                  <a:gd name="T1" fmla="*/ 893 h 6464"/>
                  <a:gd name="T2" fmla="*/ 5468 w 5974"/>
                  <a:gd name="T3" fmla="*/ 0 h 6464"/>
                  <a:gd name="T4" fmla="*/ 2100 w 5974"/>
                  <a:gd name="T5" fmla="*/ 272 h 6464"/>
                  <a:gd name="T6" fmla="*/ 1222 w 5974"/>
                  <a:gd name="T7" fmla="*/ 459 h 6464"/>
                  <a:gd name="T8" fmla="*/ 661 w 5974"/>
                  <a:gd name="T9" fmla="*/ 1884 h 6464"/>
                  <a:gd name="T10" fmla="*/ 52 w 5974"/>
                  <a:gd name="T11" fmla="*/ 2318 h 6464"/>
                  <a:gd name="T12" fmla="*/ 460 w 5974"/>
                  <a:gd name="T13" fmla="*/ 5496 h 6464"/>
                  <a:gd name="T14" fmla="*/ 169 w 5974"/>
                  <a:gd name="T15" fmla="*/ 6258 h 6464"/>
                  <a:gd name="T16" fmla="*/ 940 w 5974"/>
                  <a:gd name="T17" fmla="*/ 6119 h 6464"/>
                  <a:gd name="T18" fmla="*/ 3949 w 5974"/>
                  <a:gd name="T19" fmla="*/ 6258 h 6464"/>
                  <a:gd name="T20" fmla="*/ 4677 w 5974"/>
                  <a:gd name="T21" fmla="*/ 5702 h 6464"/>
                  <a:gd name="T22" fmla="*/ 5768 w 5974"/>
                  <a:gd name="T23" fmla="*/ 4436 h 6464"/>
                  <a:gd name="T24" fmla="*/ 5618 w 5974"/>
                  <a:gd name="T25" fmla="*/ 3662 h 6464"/>
                  <a:gd name="T26" fmla="*/ 4449 w 5974"/>
                  <a:gd name="T27" fmla="*/ 4260 h 6464"/>
                  <a:gd name="T28" fmla="*/ 5119 w 5974"/>
                  <a:gd name="T29" fmla="*/ 4399 h 6464"/>
                  <a:gd name="T30" fmla="*/ 4486 w 5974"/>
                  <a:gd name="T31" fmla="*/ 5536 h 6464"/>
                  <a:gd name="T32" fmla="*/ 1629 w 5974"/>
                  <a:gd name="T33" fmla="*/ 916 h 6464"/>
                  <a:gd name="T34" fmla="*/ 931 w 5974"/>
                  <a:gd name="T35" fmla="*/ 2130 h 6464"/>
                  <a:gd name="T36" fmla="*/ 1599 w 5974"/>
                  <a:gd name="T37" fmla="*/ 911 h 6464"/>
                  <a:gd name="T38" fmla="*/ 710 w 5974"/>
                  <a:gd name="T39" fmla="*/ 5538 h 6464"/>
                  <a:gd name="T40" fmla="*/ 966 w 5974"/>
                  <a:gd name="T41" fmla="*/ 2381 h 6464"/>
                  <a:gd name="T42" fmla="*/ 1629 w 5974"/>
                  <a:gd name="T43" fmla="*/ 3637 h 6464"/>
                  <a:gd name="T44" fmla="*/ 1338 w 5974"/>
                  <a:gd name="T45" fmla="*/ 4399 h 6464"/>
                  <a:gd name="T46" fmla="*/ 715 w 5974"/>
                  <a:gd name="T47" fmla="*/ 5541 h 6464"/>
                  <a:gd name="T48" fmla="*/ 1880 w 5974"/>
                  <a:gd name="T49" fmla="*/ 3679 h 6464"/>
                  <a:gd name="T50" fmla="*/ 3844 w 5974"/>
                  <a:gd name="T51" fmla="*/ 2381 h 6464"/>
                  <a:gd name="T52" fmla="*/ 4198 w 5974"/>
                  <a:gd name="T53" fmla="*/ 4010 h 6464"/>
                  <a:gd name="T54" fmla="*/ 2024 w 5974"/>
                  <a:gd name="T55" fmla="*/ 3788 h 6464"/>
                  <a:gd name="T56" fmla="*/ 4449 w 5974"/>
                  <a:gd name="T57" fmla="*/ 2752 h 6464"/>
                  <a:gd name="T58" fmla="*/ 4643 w 5974"/>
                  <a:gd name="T59" fmla="*/ 2015 h 6464"/>
                  <a:gd name="T60" fmla="*/ 5368 w 5974"/>
                  <a:gd name="T61" fmla="*/ 3644 h 6464"/>
                  <a:gd name="T62" fmla="*/ 5010 w 5974"/>
                  <a:gd name="T63" fmla="*/ 4010 h 6464"/>
                  <a:gd name="T64" fmla="*/ 4449 w 5974"/>
                  <a:gd name="T65" fmla="*/ 2752 h 6464"/>
                  <a:gd name="T66" fmla="*/ 5013 w 5974"/>
                  <a:gd name="T67" fmla="*/ 522 h 6464"/>
                  <a:gd name="T68" fmla="*/ 4433 w 5974"/>
                  <a:gd name="T69" fmla="*/ 1879 h 6464"/>
                  <a:gd name="T70" fmla="*/ 3879 w 5974"/>
                  <a:gd name="T71" fmla="*/ 2130 h 6464"/>
                  <a:gd name="T72" fmla="*/ 1880 w 5974"/>
                  <a:gd name="T73" fmla="*/ 873 h 6464"/>
                  <a:gd name="T74" fmla="*/ 3986 w 5974"/>
                  <a:gd name="T75" fmla="*/ 5609 h 6464"/>
                  <a:gd name="T76" fmla="*/ 963 w 5974"/>
                  <a:gd name="T77" fmla="*/ 5869 h 6464"/>
                  <a:gd name="T78" fmla="*/ 1662 w 5974"/>
                  <a:gd name="T79" fmla="*/ 4552 h 6464"/>
                  <a:gd name="T80" fmla="*/ 2109 w 5974"/>
                  <a:gd name="T81" fmla="*/ 4261 h 6464"/>
                  <a:gd name="T82" fmla="*/ 4198 w 5974"/>
                  <a:gd name="T83" fmla="*/ 5503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74" h="6464">
                    <a:moveTo>
                      <a:pt x="5618" y="3662"/>
                    </a:moveTo>
                    <a:lnTo>
                      <a:pt x="5618" y="893"/>
                    </a:lnTo>
                    <a:cubicBezTo>
                      <a:pt x="5798" y="831"/>
                      <a:pt x="5927" y="660"/>
                      <a:pt x="5927" y="459"/>
                    </a:cubicBezTo>
                    <a:cubicBezTo>
                      <a:pt x="5927" y="206"/>
                      <a:pt x="5722" y="0"/>
                      <a:pt x="5468" y="0"/>
                    </a:cubicBezTo>
                    <a:cubicBezTo>
                      <a:pt x="5281" y="0"/>
                      <a:pt x="5121" y="112"/>
                      <a:pt x="5049" y="272"/>
                    </a:cubicBezTo>
                    <a:lnTo>
                      <a:pt x="2100" y="272"/>
                    </a:lnTo>
                    <a:cubicBezTo>
                      <a:pt x="2028" y="112"/>
                      <a:pt x="1868" y="0"/>
                      <a:pt x="1681" y="0"/>
                    </a:cubicBezTo>
                    <a:cubicBezTo>
                      <a:pt x="1428" y="0"/>
                      <a:pt x="1222" y="206"/>
                      <a:pt x="1222" y="459"/>
                    </a:cubicBezTo>
                    <a:cubicBezTo>
                      <a:pt x="1222" y="594"/>
                      <a:pt x="1280" y="715"/>
                      <a:pt x="1372" y="799"/>
                    </a:cubicBezTo>
                    <a:lnTo>
                      <a:pt x="661" y="1884"/>
                    </a:lnTo>
                    <a:cubicBezTo>
                      <a:pt x="614" y="1868"/>
                      <a:pt x="564" y="1859"/>
                      <a:pt x="512" y="1859"/>
                    </a:cubicBezTo>
                    <a:cubicBezTo>
                      <a:pt x="258" y="1859"/>
                      <a:pt x="52" y="2064"/>
                      <a:pt x="52" y="2318"/>
                    </a:cubicBezTo>
                    <a:cubicBezTo>
                      <a:pt x="52" y="2554"/>
                      <a:pt x="231" y="2748"/>
                      <a:pt x="460" y="2774"/>
                    </a:cubicBezTo>
                    <a:lnTo>
                      <a:pt x="460" y="5496"/>
                    </a:lnTo>
                    <a:cubicBezTo>
                      <a:pt x="369" y="5506"/>
                      <a:pt x="280" y="5544"/>
                      <a:pt x="206" y="5609"/>
                    </a:cubicBezTo>
                    <a:cubicBezTo>
                      <a:pt x="17" y="5778"/>
                      <a:pt x="0" y="6068"/>
                      <a:pt x="169" y="6258"/>
                    </a:cubicBezTo>
                    <a:cubicBezTo>
                      <a:pt x="338" y="6447"/>
                      <a:pt x="628" y="6464"/>
                      <a:pt x="818" y="6295"/>
                    </a:cubicBezTo>
                    <a:cubicBezTo>
                      <a:pt x="874" y="6245"/>
                      <a:pt x="914" y="6185"/>
                      <a:pt x="940" y="6119"/>
                    </a:cubicBezTo>
                    <a:lnTo>
                      <a:pt x="3865" y="6119"/>
                    </a:lnTo>
                    <a:cubicBezTo>
                      <a:pt x="3884" y="6169"/>
                      <a:pt x="3912" y="6216"/>
                      <a:pt x="3949" y="6258"/>
                    </a:cubicBezTo>
                    <a:cubicBezTo>
                      <a:pt x="4118" y="6447"/>
                      <a:pt x="4409" y="6464"/>
                      <a:pt x="4598" y="6295"/>
                    </a:cubicBezTo>
                    <a:cubicBezTo>
                      <a:pt x="4770" y="6142"/>
                      <a:pt x="4799" y="5889"/>
                      <a:pt x="4677" y="5702"/>
                    </a:cubicBezTo>
                    <a:lnTo>
                      <a:pt x="5432" y="4552"/>
                    </a:lnTo>
                    <a:cubicBezTo>
                      <a:pt x="5550" y="4560"/>
                      <a:pt x="5672" y="4522"/>
                      <a:pt x="5768" y="4436"/>
                    </a:cubicBezTo>
                    <a:cubicBezTo>
                      <a:pt x="5957" y="4267"/>
                      <a:pt x="5974" y="3977"/>
                      <a:pt x="5805" y="3788"/>
                    </a:cubicBezTo>
                    <a:cubicBezTo>
                      <a:pt x="5752" y="3729"/>
                      <a:pt x="5688" y="3687"/>
                      <a:pt x="5618" y="3662"/>
                    </a:cubicBezTo>
                    <a:close/>
                    <a:moveTo>
                      <a:pt x="4449" y="5520"/>
                    </a:moveTo>
                    <a:lnTo>
                      <a:pt x="4449" y="4260"/>
                    </a:lnTo>
                    <a:lnTo>
                      <a:pt x="5034" y="4260"/>
                    </a:lnTo>
                    <a:cubicBezTo>
                      <a:pt x="5053" y="4310"/>
                      <a:pt x="5081" y="4357"/>
                      <a:pt x="5119" y="4399"/>
                    </a:cubicBezTo>
                    <a:cubicBezTo>
                      <a:pt x="5140" y="4424"/>
                      <a:pt x="5164" y="4445"/>
                      <a:pt x="5189" y="4464"/>
                    </a:cubicBezTo>
                    <a:lnTo>
                      <a:pt x="4486" y="5536"/>
                    </a:lnTo>
                    <a:cubicBezTo>
                      <a:pt x="4474" y="5531"/>
                      <a:pt x="4461" y="5525"/>
                      <a:pt x="4449" y="5520"/>
                    </a:cubicBezTo>
                    <a:close/>
                    <a:moveTo>
                      <a:pt x="1629" y="916"/>
                    </a:moveTo>
                    <a:lnTo>
                      <a:pt x="1629" y="2130"/>
                    </a:lnTo>
                    <a:lnTo>
                      <a:pt x="931" y="2130"/>
                    </a:lnTo>
                    <a:cubicBezTo>
                      <a:pt x="914" y="2093"/>
                      <a:pt x="892" y="2059"/>
                      <a:pt x="867" y="2028"/>
                    </a:cubicBezTo>
                    <a:lnTo>
                      <a:pt x="1599" y="911"/>
                    </a:lnTo>
                    <a:cubicBezTo>
                      <a:pt x="1609" y="913"/>
                      <a:pt x="1619" y="915"/>
                      <a:pt x="1629" y="916"/>
                    </a:cubicBezTo>
                    <a:close/>
                    <a:moveTo>
                      <a:pt x="710" y="5538"/>
                    </a:moveTo>
                    <a:lnTo>
                      <a:pt x="710" y="2732"/>
                    </a:lnTo>
                    <a:cubicBezTo>
                      <a:pt x="846" y="2667"/>
                      <a:pt x="945" y="2536"/>
                      <a:pt x="966" y="2381"/>
                    </a:cubicBezTo>
                    <a:lnTo>
                      <a:pt x="1629" y="2381"/>
                    </a:lnTo>
                    <a:lnTo>
                      <a:pt x="1629" y="3637"/>
                    </a:lnTo>
                    <a:cubicBezTo>
                      <a:pt x="1538" y="3648"/>
                      <a:pt x="1449" y="3685"/>
                      <a:pt x="1376" y="3751"/>
                    </a:cubicBezTo>
                    <a:cubicBezTo>
                      <a:pt x="1186" y="3919"/>
                      <a:pt x="1169" y="4210"/>
                      <a:pt x="1338" y="4399"/>
                    </a:cubicBezTo>
                    <a:cubicBezTo>
                      <a:pt x="1362" y="4426"/>
                      <a:pt x="1389" y="4449"/>
                      <a:pt x="1417" y="4469"/>
                    </a:cubicBezTo>
                    <a:lnTo>
                      <a:pt x="715" y="5541"/>
                    </a:lnTo>
                    <a:cubicBezTo>
                      <a:pt x="713" y="5540"/>
                      <a:pt x="712" y="5539"/>
                      <a:pt x="710" y="5538"/>
                    </a:cubicBezTo>
                    <a:close/>
                    <a:moveTo>
                      <a:pt x="1880" y="3679"/>
                    </a:moveTo>
                    <a:lnTo>
                      <a:pt x="1880" y="2381"/>
                    </a:lnTo>
                    <a:lnTo>
                      <a:pt x="3844" y="2381"/>
                    </a:lnTo>
                    <a:cubicBezTo>
                      <a:pt x="3870" y="2572"/>
                      <a:pt x="4012" y="2725"/>
                      <a:pt x="4198" y="2766"/>
                    </a:cubicBezTo>
                    <a:lnTo>
                      <a:pt x="4198" y="4010"/>
                    </a:lnTo>
                    <a:lnTo>
                      <a:pt x="2133" y="4010"/>
                    </a:lnTo>
                    <a:cubicBezTo>
                      <a:pt x="2118" y="3930"/>
                      <a:pt x="2082" y="3853"/>
                      <a:pt x="2024" y="3788"/>
                    </a:cubicBezTo>
                    <a:cubicBezTo>
                      <a:pt x="1982" y="3741"/>
                      <a:pt x="1933" y="3705"/>
                      <a:pt x="1880" y="3679"/>
                    </a:cubicBezTo>
                    <a:close/>
                    <a:moveTo>
                      <a:pt x="4449" y="2752"/>
                    </a:moveTo>
                    <a:cubicBezTo>
                      <a:pt x="4628" y="2690"/>
                      <a:pt x="4758" y="2519"/>
                      <a:pt x="4758" y="2318"/>
                    </a:cubicBezTo>
                    <a:cubicBezTo>
                      <a:pt x="4758" y="2202"/>
                      <a:pt x="4714" y="2096"/>
                      <a:pt x="4643" y="2015"/>
                    </a:cubicBezTo>
                    <a:lnTo>
                      <a:pt x="5368" y="910"/>
                    </a:lnTo>
                    <a:lnTo>
                      <a:pt x="5368" y="3644"/>
                    </a:lnTo>
                    <a:cubicBezTo>
                      <a:pt x="5291" y="3660"/>
                      <a:pt x="5218" y="3695"/>
                      <a:pt x="5156" y="3751"/>
                    </a:cubicBezTo>
                    <a:cubicBezTo>
                      <a:pt x="5077" y="3821"/>
                      <a:pt x="5028" y="3913"/>
                      <a:pt x="5010" y="4010"/>
                    </a:cubicBezTo>
                    <a:lnTo>
                      <a:pt x="4449" y="4010"/>
                    </a:lnTo>
                    <a:lnTo>
                      <a:pt x="4449" y="2752"/>
                    </a:lnTo>
                    <a:close/>
                    <a:moveTo>
                      <a:pt x="2136" y="522"/>
                    </a:moveTo>
                    <a:lnTo>
                      <a:pt x="5013" y="522"/>
                    </a:lnTo>
                    <a:cubicBezTo>
                      <a:pt x="5027" y="626"/>
                      <a:pt x="5077" y="718"/>
                      <a:pt x="5148" y="788"/>
                    </a:cubicBezTo>
                    <a:lnTo>
                      <a:pt x="4433" y="1879"/>
                    </a:lnTo>
                    <a:cubicBezTo>
                      <a:pt x="4390" y="1866"/>
                      <a:pt x="4345" y="1859"/>
                      <a:pt x="4298" y="1859"/>
                    </a:cubicBezTo>
                    <a:cubicBezTo>
                      <a:pt x="4112" y="1859"/>
                      <a:pt x="3951" y="1970"/>
                      <a:pt x="3879" y="2130"/>
                    </a:cubicBezTo>
                    <a:lnTo>
                      <a:pt x="1880" y="2130"/>
                    </a:lnTo>
                    <a:lnTo>
                      <a:pt x="1880" y="873"/>
                    </a:lnTo>
                    <a:cubicBezTo>
                      <a:pt x="2016" y="808"/>
                      <a:pt x="2115" y="678"/>
                      <a:pt x="2136" y="522"/>
                    </a:cubicBezTo>
                    <a:close/>
                    <a:moveTo>
                      <a:pt x="3986" y="5609"/>
                    </a:moveTo>
                    <a:cubicBezTo>
                      <a:pt x="3907" y="5680"/>
                      <a:pt x="3859" y="5772"/>
                      <a:pt x="3841" y="5869"/>
                    </a:cubicBezTo>
                    <a:lnTo>
                      <a:pt x="963" y="5869"/>
                    </a:lnTo>
                    <a:cubicBezTo>
                      <a:pt x="953" y="5814"/>
                      <a:pt x="932" y="5761"/>
                      <a:pt x="902" y="5712"/>
                    </a:cubicBezTo>
                    <a:lnTo>
                      <a:pt x="1662" y="4552"/>
                    </a:lnTo>
                    <a:cubicBezTo>
                      <a:pt x="1777" y="4557"/>
                      <a:pt x="1894" y="4519"/>
                      <a:pt x="1987" y="4436"/>
                    </a:cubicBezTo>
                    <a:cubicBezTo>
                      <a:pt x="2043" y="4387"/>
                      <a:pt x="2084" y="4326"/>
                      <a:pt x="2109" y="4261"/>
                    </a:cubicBezTo>
                    <a:lnTo>
                      <a:pt x="4198" y="4261"/>
                    </a:lnTo>
                    <a:lnTo>
                      <a:pt x="4198" y="5503"/>
                    </a:lnTo>
                    <a:cubicBezTo>
                      <a:pt x="4122" y="5519"/>
                      <a:pt x="4049" y="5554"/>
                      <a:pt x="3986" y="56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131" name="直线连接符 230">
                <a:extLst>
                  <a:ext uri="{FF2B5EF4-FFF2-40B4-BE49-F238E27FC236}">
                    <a16:creationId xmlns:a16="http://schemas.microsoft.com/office/drawing/2014/main" id="{7A7E447A-FF96-FF46-8DAC-FDB77452C15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69062" y="4909710"/>
                <a:ext cx="18230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2" name="cube-molecule_31120">
                <a:extLst>
                  <a:ext uri="{FF2B5EF4-FFF2-40B4-BE49-F238E27FC236}">
                    <a16:creationId xmlns:a16="http://schemas.microsoft.com/office/drawing/2014/main" id="{1262FE79-0570-E704-2E7A-1EC5E71F5D47}"/>
                  </a:ext>
                </a:extLst>
              </p:cNvPr>
              <p:cNvSpPr/>
              <p:nvPr/>
            </p:nvSpPr>
            <p:spPr>
              <a:xfrm>
                <a:off x="6367966" y="4794105"/>
                <a:ext cx="210438" cy="248729"/>
              </a:xfrm>
              <a:custGeom>
                <a:avLst/>
                <a:gdLst>
                  <a:gd name="T0" fmla="*/ 5618 w 5974"/>
                  <a:gd name="T1" fmla="*/ 893 h 6464"/>
                  <a:gd name="T2" fmla="*/ 5468 w 5974"/>
                  <a:gd name="T3" fmla="*/ 0 h 6464"/>
                  <a:gd name="T4" fmla="*/ 2100 w 5974"/>
                  <a:gd name="T5" fmla="*/ 272 h 6464"/>
                  <a:gd name="T6" fmla="*/ 1222 w 5974"/>
                  <a:gd name="T7" fmla="*/ 459 h 6464"/>
                  <a:gd name="T8" fmla="*/ 661 w 5974"/>
                  <a:gd name="T9" fmla="*/ 1884 h 6464"/>
                  <a:gd name="T10" fmla="*/ 52 w 5974"/>
                  <a:gd name="T11" fmla="*/ 2318 h 6464"/>
                  <a:gd name="T12" fmla="*/ 460 w 5974"/>
                  <a:gd name="T13" fmla="*/ 5496 h 6464"/>
                  <a:gd name="T14" fmla="*/ 169 w 5974"/>
                  <a:gd name="T15" fmla="*/ 6258 h 6464"/>
                  <a:gd name="T16" fmla="*/ 940 w 5974"/>
                  <a:gd name="T17" fmla="*/ 6119 h 6464"/>
                  <a:gd name="T18" fmla="*/ 3949 w 5974"/>
                  <a:gd name="T19" fmla="*/ 6258 h 6464"/>
                  <a:gd name="T20" fmla="*/ 4677 w 5974"/>
                  <a:gd name="T21" fmla="*/ 5702 h 6464"/>
                  <a:gd name="T22" fmla="*/ 5768 w 5974"/>
                  <a:gd name="T23" fmla="*/ 4436 h 6464"/>
                  <a:gd name="T24" fmla="*/ 5618 w 5974"/>
                  <a:gd name="T25" fmla="*/ 3662 h 6464"/>
                  <a:gd name="T26" fmla="*/ 4449 w 5974"/>
                  <a:gd name="T27" fmla="*/ 4260 h 6464"/>
                  <a:gd name="T28" fmla="*/ 5119 w 5974"/>
                  <a:gd name="T29" fmla="*/ 4399 h 6464"/>
                  <a:gd name="T30" fmla="*/ 4486 w 5974"/>
                  <a:gd name="T31" fmla="*/ 5536 h 6464"/>
                  <a:gd name="T32" fmla="*/ 1629 w 5974"/>
                  <a:gd name="T33" fmla="*/ 916 h 6464"/>
                  <a:gd name="T34" fmla="*/ 931 w 5974"/>
                  <a:gd name="T35" fmla="*/ 2130 h 6464"/>
                  <a:gd name="T36" fmla="*/ 1599 w 5974"/>
                  <a:gd name="T37" fmla="*/ 911 h 6464"/>
                  <a:gd name="T38" fmla="*/ 710 w 5974"/>
                  <a:gd name="T39" fmla="*/ 5538 h 6464"/>
                  <a:gd name="T40" fmla="*/ 966 w 5974"/>
                  <a:gd name="T41" fmla="*/ 2381 h 6464"/>
                  <a:gd name="T42" fmla="*/ 1629 w 5974"/>
                  <a:gd name="T43" fmla="*/ 3637 h 6464"/>
                  <a:gd name="T44" fmla="*/ 1338 w 5974"/>
                  <a:gd name="T45" fmla="*/ 4399 h 6464"/>
                  <a:gd name="T46" fmla="*/ 715 w 5974"/>
                  <a:gd name="T47" fmla="*/ 5541 h 6464"/>
                  <a:gd name="T48" fmla="*/ 1880 w 5974"/>
                  <a:gd name="T49" fmla="*/ 3679 h 6464"/>
                  <a:gd name="T50" fmla="*/ 3844 w 5974"/>
                  <a:gd name="T51" fmla="*/ 2381 h 6464"/>
                  <a:gd name="T52" fmla="*/ 4198 w 5974"/>
                  <a:gd name="T53" fmla="*/ 4010 h 6464"/>
                  <a:gd name="T54" fmla="*/ 2024 w 5974"/>
                  <a:gd name="T55" fmla="*/ 3788 h 6464"/>
                  <a:gd name="T56" fmla="*/ 4449 w 5974"/>
                  <a:gd name="T57" fmla="*/ 2752 h 6464"/>
                  <a:gd name="T58" fmla="*/ 4643 w 5974"/>
                  <a:gd name="T59" fmla="*/ 2015 h 6464"/>
                  <a:gd name="T60" fmla="*/ 5368 w 5974"/>
                  <a:gd name="T61" fmla="*/ 3644 h 6464"/>
                  <a:gd name="T62" fmla="*/ 5010 w 5974"/>
                  <a:gd name="T63" fmla="*/ 4010 h 6464"/>
                  <a:gd name="T64" fmla="*/ 4449 w 5974"/>
                  <a:gd name="T65" fmla="*/ 2752 h 6464"/>
                  <a:gd name="T66" fmla="*/ 5013 w 5974"/>
                  <a:gd name="T67" fmla="*/ 522 h 6464"/>
                  <a:gd name="T68" fmla="*/ 4433 w 5974"/>
                  <a:gd name="T69" fmla="*/ 1879 h 6464"/>
                  <a:gd name="T70" fmla="*/ 3879 w 5974"/>
                  <a:gd name="T71" fmla="*/ 2130 h 6464"/>
                  <a:gd name="T72" fmla="*/ 1880 w 5974"/>
                  <a:gd name="T73" fmla="*/ 873 h 6464"/>
                  <a:gd name="T74" fmla="*/ 3986 w 5974"/>
                  <a:gd name="T75" fmla="*/ 5609 h 6464"/>
                  <a:gd name="T76" fmla="*/ 963 w 5974"/>
                  <a:gd name="T77" fmla="*/ 5869 h 6464"/>
                  <a:gd name="T78" fmla="*/ 1662 w 5974"/>
                  <a:gd name="T79" fmla="*/ 4552 h 6464"/>
                  <a:gd name="T80" fmla="*/ 2109 w 5974"/>
                  <a:gd name="T81" fmla="*/ 4261 h 6464"/>
                  <a:gd name="T82" fmla="*/ 4198 w 5974"/>
                  <a:gd name="T83" fmla="*/ 5503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74" h="6464">
                    <a:moveTo>
                      <a:pt x="5618" y="3662"/>
                    </a:moveTo>
                    <a:lnTo>
                      <a:pt x="5618" y="893"/>
                    </a:lnTo>
                    <a:cubicBezTo>
                      <a:pt x="5798" y="831"/>
                      <a:pt x="5927" y="660"/>
                      <a:pt x="5927" y="459"/>
                    </a:cubicBezTo>
                    <a:cubicBezTo>
                      <a:pt x="5927" y="206"/>
                      <a:pt x="5722" y="0"/>
                      <a:pt x="5468" y="0"/>
                    </a:cubicBezTo>
                    <a:cubicBezTo>
                      <a:pt x="5281" y="0"/>
                      <a:pt x="5121" y="112"/>
                      <a:pt x="5049" y="272"/>
                    </a:cubicBezTo>
                    <a:lnTo>
                      <a:pt x="2100" y="272"/>
                    </a:lnTo>
                    <a:cubicBezTo>
                      <a:pt x="2028" y="112"/>
                      <a:pt x="1868" y="0"/>
                      <a:pt x="1681" y="0"/>
                    </a:cubicBezTo>
                    <a:cubicBezTo>
                      <a:pt x="1428" y="0"/>
                      <a:pt x="1222" y="206"/>
                      <a:pt x="1222" y="459"/>
                    </a:cubicBezTo>
                    <a:cubicBezTo>
                      <a:pt x="1222" y="594"/>
                      <a:pt x="1280" y="715"/>
                      <a:pt x="1372" y="799"/>
                    </a:cubicBezTo>
                    <a:lnTo>
                      <a:pt x="661" y="1884"/>
                    </a:lnTo>
                    <a:cubicBezTo>
                      <a:pt x="614" y="1868"/>
                      <a:pt x="564" y="1859"/>
                      <a:pt x="512" y="1859"/>
                    </a:cubicBezTo>
                    <a:cubicBezTo>
                      <a:pt x="258" y="1859"/>
                      <a:pt x="52" y="2064"/>
                      <a:pt x="52" y="2318"/>
                    </a:cubicBezTo>
                    <a:cubicBezTo>
                      <a:pt x="52" y="2554"/>
                      <a:pt x="231" y="2748"/>
                      <a:pt x="460" y="2774"/>
                    </a:cubicBezTo>
                    <a:lnTo>
                      <a:pt x="460" y="5496"/>
                    </a:lnTo>
                    <a:cubicBezTo>
                      <a:pt x="369" y="5506"/>
                      <a:pt x="280" y="5544"/>
                      <a:pt x="206" y="5609"/>
                    </a:cubicBezTo>
                    <a:cubicBezTo>
                      <a:pt x="17" y="5778"/>
                      <a:pt x="0" y="6068"/>
                      <a:pt x="169" y="6258"/>
                    </a:cubicBezTo>
                    <a:cubicBezTo>
                      <a:pt x="338" y="6447"/>
                      <a:pt x="628" y="6464"/>
                      <a:pt x="818" y="6295"/>
                    </a:cubicBezTo>
                    <a:cubicBezTo>
                      <a:pt x="874" y="6245"/>
                      <a:pt x="914" y="6185"/>
                      <a:pt x="940" y="6119"/>
                    </a:cubicBezTo>
                    <a:lnTo>
                      <a:pt x="3865" y="6119"/>
                    </a:lnTo>
                    <a:cubicBezTo>
                      <a:pt x="3884" y="6169"/>
                      <a:pt x="3912" y="6216"/>
                      <a:pt x="3949" y="6258"/>
                    </a:cubicBezTo>
                    <a:cubicBezTo>
                      <a:pt x="4118" y="6447"/>
                      <a:pt x="4409" y="6464"/>
                      <a:pt x="4598" y="6295"/>
                    </a:cubicBezTo>
                    <a:cubicBezTo>
                      <a:pt x="4770" y="6142"/>
                      <a:pt x="4799" y="5889"/>
                      <a:pt x="4677" y="5702"/>
                    </a:cubicBezTo>
                    <a:lnTo>
                      <a:pt x="5432" y="4552"/>
                    </a:lnTo>
                    <a:cubicBezTo>
                      <a:pt x="5550" y="4560"/>
                      <a:pt x="5672" y="4522"/>
                      <a:pt x="5768" y="4436"/>
                    </a:cubicBezTo>
                    <a:cubicBezTo>
                      <a:pt x="5957" y="4267"/>
                      <a:pt x="5974" y="3977"/>
                      <a:pt x="5805" y="3788"/>
                    </a:cubicBezTo>
                    <a:cubicBezTo>
                      <a:pt x="5752" y="3729"/>
                      <a:pt x="5688" y="3687"/>
                      <a:pt x="5618" y="3662"/>
                    </a:cubicBezTo>
                    <a:close/>
                    <a:moveTo>
                      <a:pt x="4449" y="5520"/>
                    </a:moveTo>
                    <a:lnTo>
                      <a:pt x="4449" y="4260"/>
                    </a:lnTo>
                    <a:lnTo>
                      <a:pt x="5034" y="4260"/>
                    </a:lnTo>
                    <a:cubicBezTo>
                      <a:pt x="5053" y="4310"/>
                      <a:pt x="5081" y="4357"/>
                      <a:pt x="5119" y="4399"/>
                    </a:cubicBezTo>
                    <a:cubicBezTo>
                      <a:pt x="5140" y="4424"/>
                      <a:pt x="5164" y="4445"/>
                      <a:pt x="5189" y="4464"/>
                    </a:cubicBezTo>
                    <a:lnTo>
                      <a:pt x="4486" y="5536"/>
                    </a:lnTo>
                    <a:cubicBezTo>
                      <a:pt x="4474" y="5531"/>
                      <a:pt x="4461" y="5525"/>
                      <a:pt x="4449" y="5520"/>
                    </a:cubicBezTo>
                    <a:close/>
                    <a:moveTo>
                      <a:pt x="1629" y="916"/>
                    </a:moveTo>
                    <a:lnTo>
                      <a:pt x="1629" y="2130"/>
                    </a:lnTo>
                    <a:lnTo>
                      <a:pt x="931" y="2130"/>
                    </a:lnTo>
                    <a:cubicBezTo>
                      <a:pt x="914" y="2093"/>
                      <a:pt x="892" y="2059"/>
                      <a:pt x="867" y="2028"/>
                    </a:cubicBezTo>
                    <a:lnTo>
                      <a:pt x="1599" y="911"/>
                    </a:lnTo>
                    <a:cubicBezTo>
                      <a:pt x="1609" y="913"/>
                      <a:pt x="1619" y="915"/>
                      <a:pt x="1629" y="916"/>
                    </a:cubicBezTo>
                    <a:close/>
                    <a:moveTo>
                      <a:pt x="710" y="5538"/>
                    </a:moveTo>
                    <a:lnTo>
                      <a:pt x="710" y="2732"/>
                    </a:lnTo>
                    <a:cubicBezTo>
                      <a:pt x="846" y="2667"/>
                      <a:pt x="945" y="2536"/>
                      <a:pt x="966" y="2381"/>
                    </a:cubicBezTo>
                    <a:lnTo>
                      <a:pt x="1629" y="2381"/>
                    </a:lnTo>
                    <a:lnTo>
                      <a:pt x="1629" y="3637"/>
                    </a:lnTo>
                    <a:cubicBezTo>
                      <a:pt x="1538" y="3648"/>
                      <a:pt x="1449" y="3685"/>
                      <a:pt x="1376" y="3751"/>
                    </a:cubicBezTo>
                    <a:cubicBezTo>
                      <a:pt x="1186" y="3919"/>
                      <a:pt x="1169" y="4210"/>
                      <a:pt x="1338" y="4399"/>
                    </a:cubicBezTo>
                    <a:cubicBezTo>
                      <a:pt x="1362" y="4426"/>
                      <a:pt x="1389" y="4449"/>
                      <a:pt x="1417" y="4469"/>
                    </a:cubicBezTo>
                    <a:lnTo>
                      <a:pt x="715" y="5541"/>
                    </a:lnTo>
                    <a:cubicBezTo>
                      <a:pt x="713" y="5540"/>
                      <a:pt x="712" y="5539"/>
                      <a:pt x="710" y="5538"/>
                    </a:cubicBezTo>
                    <a:close/>
                    <a:moveTo>
                      <a:pt x="1880" y="3679"/>
                    </a:moveTo>
                    <a:lnTo>
                      <a:pt x="1880" y="2381"/>
                    </a:lnTo>
                    <a:lnTo>
                      <a:pt x="3844" y="2381"/>
                    </a:lnTo>
                    <a:cubicBezTo>
                      <a:pt x="3870" y="2572"/>
                      <a:pt x="4012" y="2725"/>
                      <a:pt x="4198" y="2766"/>
                    </a:cubicBezTo>
                    <a:lnTo>
                      <a:pt x="4198" y="4010"/>
                    </a:lnTo>
                    <a:lnTo>
                      <a:pt x="2133" y="4010"/>
                    </a:lnTo>
                    <a:cubicBezTo>
                      <a:pt x="2118" y="3930"/>
                      <a:pt x="2082" y="3853"/>
                      <a:pt x="2024" y="3788"/>
                    </a:cubicBezTo>
                    <a:cubicBezTo>
                      <a:pt x="1982" y="3741"/>
                      <a:pt x="1933" y="3705"/>
                      <a:pt x="1880" y="3679"/>
                    </a:cubicBezTo>
                    <a:close/>
                    <a:moveTo>
                      <a:pt x="4449" y="2752"/>
                    </a:moveTo>
                    <a:cubicBezTo>
                      <a:pt x="4628" y="2690"/>
                      <a:pt x="4758" y="2519"/>
                      <a:pt x="4758" y="2318"/>
                    </a:cubicBezTo>
                    <a:cubicBezTo>
                      <a:pt x="4758" y="2202"/>
                      <a:pt x="4714" y="2096"/>
                      <a:pt x="4643" y="2015"/>
                    </a:cubicBezTo>
                    <a:lnTo>
                      <a:pt x="5368" y="910"/>
                    </a:lnTo>
                    <a:lnTo>
                      <a:pt x="5368" y="3644"/>
                    </a:lnTo>
                    <a:cubicBezTo>
                      <a:pt x="5291" y="3660"/>
                      <a:pt x="5218" y="3695"/>
                      <a:pt x="5156" y="3751"/>
                    </a:cubicBezTo>
                    <a:cubicBezTo>
                      <a:pt x="5077" y="3821"/>
                      <a:pt x="5028" y="3913"/>
                      <a:pt x="5010" y="4010"/>
                    </a:cubicBezTo>
                    <a:lnTo>
                      <a:pt x="4449" y="4010"/>
                    </a:lnTo>
                    <a:lnTo>
                      <a:pt x="4449" y="2752"/>
                    </a:lnTo>
                    <a:close/>
                    <a:moveTo>
                      <a:pt x="2136" y="522"/>
                    </a:moveTo>
                    <a:lnTo>
                      <a:pt x="5013" y="522"/>
                    </a:lnTo>
                    <a:cubicBezTo>
                      <a:pt x="5027" y="626"/>
                      <a:pt x="5077" y="718"/>
                      <a:pt x="5148" y="788"/>
                    </a:cubicBezTo>
                    <a:lnTo>
                      <a:pt x="4433" y="1879"/>
                    </a:lnTo>
                    <a:cubicBezTo>
                      <a:pt x="4390" y="1866"/>
                      <a:pt x="4345" y="1859"/>
                      <a:pt x="4298" y="1859"/>
                    </a:cubicBezTo>
                    <a:cubicBezTo>
                      <a:pt x="4112" y="1859"/>
                      <a:pt x="3951" y="1970"/>
                      <a:pt x="3879" y="2130"/>
                    </a:cubicBezTo>
                    <a:lnTo>
                      <a:pt x="1880" y="2130"/>
                    </a:lnTo>
                    <a:lnTo>
                      <a:pt x="1880" y="873"/>
                    </a:lnTo>
                    <a:cubicBezTo>
                      <a:pt x="2016" y="808"/>
                      <a:pt x="2115" y="678"/>
                      <a:pt x="2136" y="522"/>
                    </a:cubicBezTo>
                    <a:close/>
                    <a:moveTo>
                      <a:pt x="3986" y="5609"/>
                    </a:moveTo>
                    <a:cubicBezTo>
                      <a:pt x="3907" y="5680"/>
                      <a:pt x="3859" y="5772"/>
                      <a:pt x="3841" y="5869"/>
                    </a:cubicBezTo>
                    <a:lnTo>
                      <a:pt x="963" y="5869"/>
                    </a:lnTo>
                    <a:cubicBezTo>
                      <a:pt x="953" y="5814"/>
                      <a:pt x="932" y="5761"/>
                      <a:pt x="902" y="5712"/>
                    </a:cubicBezTo>
                    <a:lnTo>
                      <a:pt x="1662" y="4552"/>
                    </a:lnTo>
                    <a:cubicBezTo>
                      <a:pt x="1777" y="4557"/>
                      <a:pt x="1894" y="4519"/>
                      <a:pt x="1987" y="4436"/>
                    </a:cubicBezTo>
                    <a:cubicBezTo>
                      <a:pt x="2043" y="4387"/>
                      <a:pt x="2084" y="4326"/>
                      <a:pt x="2109" y="4261"/>
                    </a:cubicBezTo>
                    <a:lnTo>
                      <a:pt x="4198" y="4261"/>
                    </a:lnTo>
                    <a:lnTo>
                      <a:pt x="4198" y="5503"/>
                    </a:lnTo>
                    <a:cubicBezTo>
                      <a:pt x="4122" y="5519"/>
                      <a:pt x="4049" y="5554"/>
                      <a:pt x="3986" y="56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133" name="直线连接符 232">
                <a:extLst>
                  <a:ext uri="{FF2B5EF4-FFF2-40B4-BE49-F238E27FC236}">
                    <a16:creationId xmlns:a16="http://schemas.microsoft.com/office/drawing/2014/main" id="{EE09520F-7BE3-B633-DD0B-4072048020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92472" y="4909710"/>
                <a:ext cx="18230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7" name="cube-molecule_31120">
                <a:extLst>
                  <a:ext uri="{FF2B5EF4-FFF2-40B4-BE49-F238E27FC236}">
                    <a16:creationId xmlns:a16="http://schemas.microsoft.com/office/drawing/2014/main" id="{0625A2D6-44C6-4D27-C720-F3CF628E53C5}"/>
                  </a:ext>
                </a:extLst>
              </p:cNvPr>
              <p:cNvSpPr/>
              <p:nvPr/>
            </p:nvSpPr>
            <p:spPr>
              <a:xfrm>
                <a:off x="6791376" y="4794105"/>
                <a:ext cx="210438" cy="248729"/>
              </a:xfrm>
              <a:custGeom>
                <a:avLst/>
                <a:gdLst>
                  <a:gd name="T0" fmla="*/ 5618 w 5974"/>
                  <a:gd name="T1" fmla="*/ 893 h 6464"/>
                  <a:gd name="T2" fmla="*/ 5468 w 5974"/>
                  <a:gd name="T3" fmla="*/ 0 h 6464"/>
                  <a:gd name="T4" fmla="*/ 2100 w 5974"/>
                  <a:gd name="T5" fmla="*/ 272 h 6464"/>
                  <a:gd name="T6" fmla="*/ 1222 w 5974"/>
                  <a:gd name="T7" fmla="*/ 459 h 6464"/>
                  <a:gd name="T8" fmla="*/ 661 w 5974"/>
                  <a:gd name="T9" fmla="*/ 1884 h 6464"/>
                  <a:gd name="T10" fmla="*/ 52 w 5974"/>
                  <a:gd name="T11" fmla="*/ 2318 h 6464"/>
                  <a:gd name="T12" fmla="*/ 460 w 5974"/>
                  <a:gd name="T13" fmla="*/ 5496 h 6464"/>
                  <a:gd name="T14" fmla="*/ 169 w 5974"/>
                  <a:gd name="T15" fmla="*/ 6258 h 6464"/>
                  <a:gd name="T16" fmla="*/ 940 w 5974"/>
                  <a:gd name="T17" fmla="*/ 6119 h 6464"/>
                  <a:gd name="T18" fmla="*/ 3949 w 5974"/>
                  <a:gd name="T19" fmla="*/ 6258 h 6464"/>
                  <a:gd name="T20" fmla="*/ 4677 w 5974"/>
                  <a:gd name="T21" fmla="*/ 5702 h 6464"/>
                  <a:gd name="T22" fmla="*/ 5768 w 5974"/>
                  <a:gd name="T23" fmla="*/ 4436 h 6464"/>
                  <a:gd name="T24" fmla="*/ 5618 w 5974"/>
                  <a:gd name="T25" fmla="*/ 3662 h 6464"/>
                  <a:gd name="T26" fmla="*/ 4449 w 5974"/>
                  <a:gd name="T27" fmla="*/ 4260 h 6464"/>
                  <a:gd name="T28" fmla="*/ 5119 w 5974"/>
                  <a:gd name="T29" fmla="*/ 4399 h 6464"/>
                  <a:gd name="T30" fmla="*/ 4486 w 5974"/>
                  <a:gd name="T31" fmla="*/ 5536 h 6464"/>
                  <a:gd name="T32" fmla="*/ 1629 w 5974"/>
                  <a:gd name="T33" fmla="*/ 916 h 6464"/>
                  <a:gd name="T34" fmla="*/ 931 w 5974"/>
                  <a:gd name="T35" fmla="*/ 2130 h 6464"/>
                  <a:gd name="T36" fmla="*/ 1599 w 5974"/>
                  <a:gd name="T37" fmla="*/ 911 h 6464"/>
                  <a:gd name="T38" fmla="*/ 710 w 5974"/>
                  <a:gd name="T39" fmla="*/ 5538 h 6464"/>
                  <a:gd name="T40" fmla="*/ 966 w 5974"/>
                  <a:gd name="T41" fmla="*/ 2381 h 6464"/>
                  <a:gd name="T42" fmla="*/ 1629 w 5974"/>
                  <a:gd name="T43" fmla="*/ 3637 h 6464"/>
                  <a:gd name="T44" fmla="*/ 1338 w 5974"/>
                  <a:gd name="T45" fmla="*/ 4399 h 6464"/>
                  <a:gd name="T46" fmla="*/ 715 w 5974"/>
                  <a:gd name="T47" fmla="*/ 5541 h 6464"/>
                  <a:gd name="T48" fmla="*/ 1880 w 5974"/>
                  <a:gd name="T49" fmla="*/ 3679 h 6464"/>
                  <a:gd name="T50" fmla="*/ 3844 w 5974"/>
                  <a:gd name="T51" fmla="*/ 2381 h 6464"/>
                  <a:gd name="T52" fmla="*/ 4198 w 5974"/>
                  <a:gd name="T53" fmla="*/ 4010 h 6464"/>
                  <a:gd name="T54" fmla="*/ 2024 w 5974"/>
                  <a:gd name="T55" fmla="*/ 3788 h 6464"/>
                  <a:gd name="T56" fmla="*/ 4449 w 5974"/>
                  <a:gd name="T57" fmla="*/ 2752 h 6464"/>
                  <a:gd name="T58" fmla="*/ 4643 w 5974"/>
                  <a:gd name="T59" fmla="*/ 2015 h 6464"/>
                  <a:gd name="T60" fmla="*/ 5368 w 5974"/>
                  <a:gd name="T61" fmla="*/ 3644 h 6464"/>
                  <a:gd name="T62" fmla="*/ 5010 w 5974"/>
                  <a:gd name="T63" fmla="*/ 4010 h 6464"/>
                  <a:gd name="T64" fmla="*/ 4449 w 5974"/>
                  <a:gd name="T65" fmla="*/ 2752 h 6464"/>
                  <a:gd name="T66" fmla="*/ 5013 w 5974"/>
                  <a:gd name="T67" fmla="*/ 522 h 6464"/>
                  <a:gd name="T68" fmla="*/ 4433 w 5974"/>
                  <a:gd name="T69" fmla="*/ 1879 h 6464"/>
                  <a:gd name="T70" fmla="*/ 3879 w 5974"/>
                  <a:gd name="T71" fmla="*/ 2130 h 6464"/>
                  <a:gd name="T72" fmla="*/ 1880 w 5974"/>
                  <a:gd name="T73" fmla="*/ 873 h 6464"/>
                  <a:gd name="T74" fmla="*/ 3986 w 5974"/>
                  <a:gd name="T75" fmla="*/ 5609 h 6464"/>
                  <a:gd name="T76" fmla="*/ 963 w 5974"/>
                  <a:gd name="T77" fmla="*/ 5869 h 6464"/>
                  <a:gd name="T78" fmla="*/ 1662 w 5974"/>
                  <a:gd name="T79" fmla="*/ 4552 h 6464"/>
                  <a:gd name="T80" fmla="*/ 2109 w 5974"/>
                  <a:gd name="T81" fmla="*/ 4261 h 6464"/>
                  <a:gd name="T82" fmla="*/ 4198 w 5974"/>
                  <a:gd name="T83" fmla="*/ 5503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74" h="6464">
                    <a:moveTo>
                      <a:pt x="5618" y="3662"/>
                    </a:moveTo>
                    <a:lnTo>
                      <a:pt x="5618" y="893"/>
                    </a:lnTo>
                    <a:cubicBezTo>
                      <a:pt x="5798" y="831"/>
                      <a:pt x="5927" y="660"/>
                      <a:pt x="5927" y="459"/>
                    </a:cubicBezTo>
                    <a:cubicBezTo>
                      <a:pt x="5927" y="206"/>
                      <a:pt x="5722" y="0"/>
                      <a:pt x="5468" y="0"/>
                    </a:cubicBezTo>
                    <a:cubicBezTo>
                      <a:pt x="5281" y="0"/>
                      <a:pt x="5121" y="112"/>
                      <a:pt x="5049" y="272"/>
                    </a:cubicBezTo>
                    <a:lnTo>
                      <a:pt x="2100" y="272"/>
                    </a:lnTo>
                    <a:cubicBezTo>
                      <a:pt x="2028" y="112"/>
                      <a:pt x="1868" y="0"/>
                      <a:pt x="1681" y="0"/>
                    </a:cubicBezTo>
                    <a:cubicBezTo>
                      <a:pt x="1428" y="0"/>
                      <a:pt x="1222" y="206"/>
                      <a:pt x="1222" y="459"/>
                    </a:cubicBezTo>
                    <a:cubicBezTo>
                      <a:pt x="1222" y="594"/>
                      <a:pt x="1280" y="715"/>
                      <a:pt x="1372" y="799"/>
                    </a:cubicBezTo>
                    <a:lnTo>
                      <a:pt x="661" y="1884"/>
                    </a:lnTo>
                    <a:cubicBezTo>
                      <a:pt x="614" y="1868"/>
                      <a:pt x="564" y="1859"/>
                      <a:pt x="512" y="1859"/>
                    </a:cubicBezTo>
                    <a:cubicBezTo>
                      <a:pt x="258" y="1859"/>
                      <a:pt x="52" y="2064"/>
                      <a:pt x="52" y="2318"/>
                    </a:cubicBezTo>
                    <a:cubicBezTo>
                      <a:pt x="52" y="2554"/>
                      <a:pt x="231" y="2748"/>
                      <a:pt x="460" y="2774"/>
                    </a:cubicBezTo>
                    <a:lnTo>
                      <a:pt x="460" y="5496"/>
                    </a:lnTo>
                    <a:cubicBezTo>
                      <a:pt x="369" y="5506"/>
                      <a:pt x="280" y="5544"/>
                      <a:pt x="206" y="5609"/>
                    </a:cubicBezTo>
                    <a:cubicBezTo>
                      <a:pt x="17" y="5778"/>
                      <a:pt x="0" y="6068"/>
                      <a:pt x="169" y="6258"/>
                    </a:cubicBezTo>
                    <a:cubicBezTo>
                      <a:pt x="338" y="6447"/>
                      <a:pt x="628" y="6464"/>
                      <a:pt x="818" y="6295"/>
                    </a:cubicBezTo>
                    <a:cubicBezTo>
                      <a:pt x="874" y="6245"/>
                      <a:pt x="914" y="6185"/>
                      <a:pt x="940" y="6119"/>
                    </a:cubicBezTo>
                    <a:lnTo>
                      <a:pt x="3865" y="6119"/>
                    </a:lnTo>
                    <a:cubicBezTo>
                      <a:pt x="3884" y="6169"/>
                      <a:pt x="3912" y="6216"/>
                      <a:pt x="3949" y="6258"/>
                    </a:cubicBezTo>
                    <a:cubicBezTo>
                      <a:pt x="4118" y="6447"/>
                      <a:pt x="4409" y="6464"/>
                      <a:pt x="4598" y="6295"/>
                    </a:cubicBezTo>
                    <a:cubicBezTo>
                      <a:pt x="4770" y="6142"/>
                      <a:pt x="4799" y="5889"/>
                      <a:pt x="4677" y="5702"/>
                    </a:cubicBezTo>
                    <a:lnTo>
                      <a:pt x="5432" y="4552"/>
                    </a:lnTo>
                    <a:cubicBezTo>
                      <a:pt x="5550" y="4560"/>
                      <a:pt x="5672" y="4522"/>
                      <a:pt x="5768" y="4436"/>
                    </a:cubicBezTo>
                    <a:cubicBezTo>
                      <a:pt x="5957" y="4267"/>
                      <a:pt x="5974" y="3977"/>
                      <a:pt x="5805" y="3788"/>
                    </a:cubicBezTo>
                    <a:cubicBezTo>
                      <a:pt x="5752" y="3729"/>
                      <a:pt x="5688" y="3687"/>
                      <a:pt x="5618" y="3662"/>
                    </a:cubicBezTo>
                    <a:close/>
                    <a:moveTo>
                      <a:pt x="4449" y="5520"/>
                    </a:moveTo>
                    <a:lnTo>
                      <a:pt x="4449" y="4260"/>
                    </a:lnTo>
                    <a:lnTo>
                      <a:pt x="5034" y="4260"/>
                    </a:lnTo>
                    <a:cubicBezTo>
                      <a:pt x="5053" y="4310"/>
                      <a:pt x="5081" y="4357"/>
                      <a:pt x="5119" y="4399"/>
                    </a:cubicBezTo>
                    <a:cubicBezTo>
                      <a:pt x="5140" y="4424"/>
                      <a:pt x="5164" y="4445"/>
                      <a:pt x="5189" y="4464"/>
                    </a:cubicBezTo>
                    <a:lnTo>
                      <a:pt x="4486" y="5536"/>
                    </a:lnTo>
                    <a:cubicBezTo>
                      <a:pt x="4474" y="5531"/>
                      <a:pt x="4461" y="5525"/>
                      <a:pt x="4449" y="5520"/>
                    </a:cubicBezTo>
                    <a:close/>
                    <a:moveTo>
                      <a:pt x="1629" y="916"/>
                    </a:moveTo>
                    <a:lnTo>
                      <a:pt x="1629" y="2130"/>
                    </a:lnTo>
                    <a:lnTo>
                      <a:pt x="931" y="2130"/>
                    </a:lnTo>
                    <a:cubicBezTo>
                      <a:pt x="914" y="2093"/>
                      <a:pt x="892" y="2059"/>
                      <a:pt x="867" y="2028"/>
                    </a:cubicBezTo>
                    <a:lnTo>
                      <a:pt x="1599" y="911"/>
                    </a:lnTo>
                    <a:cubicBezTo>
                      <a:pt x="1609" y="913"/>
                      <a:pt x="1619" y="915"/>
                      <a:pt x="1629" y="916"/>
                    </a:cubicBezTo>
                    <a:close/>
                    <a:moveTo>
                      <a:pt x="710" y="5538"/>
                    </a:moveTo>
                    <a:lnTo>
                      <a:pt x="710" y="2732"/>
                    </a:lnTo>
                    <a:cubicBezTo>
                      <a:pt x="846" y="2667"/>
                      <a:pt x="945" y="2536"/>
                      <a:pt x="966" y="2381"/>
                    </a:cubicBezTo>
                    <a:lnTo>
                      <a:pt x="1629" y="2381"/>
                    </a:lnTo>
                    <a:lnTo>
                      <a:pt x="1629" y="3637"/>
                    </a:lnTo>
                    <a:cubicBezTo>
                      <a:pt x="1538" y="3648"/>
                      <a:pt x="1449" y="3685"/>
                      <a:pt x="1376" y="3751"/>
                    </a:cubicBezTo>
                    <a:cubicBezTo>
                      <a:pt x="1186" y="3919"/>
                      <a:pt x="1169" y="4210"/>
                      <a:pt x="1338" y="4399"/>
                    </a:cubicBezTo>
                    <a:cubicBezTo>
                      <a:pt x="1362" y="4426"/>
                      <a:pt x="1389" y="4449"/>
                      <a:pt x="1417" y="4469"/>
                    </a:cubicBezTo>
                    <a:lnTo>
                      <a:pt x="715" y="5541"/>
                    </a:lnTo>
                    <a:cubicBezTo>
                      <a:pt x="713" y="5540"/>
                      <a:pt x="712" y="5539"/>
                      <a:pt x="710" y="5538"/>
                    </a:cubicBezTo>
                    <a:close/>
                    <a:moveTo>
                      <a:pt x="1880" y="3679"/>
                    </a:moveTo>
                    <a:lnTo>
                      <a:pt x="1880" y="2381"/>
                    </a:lnTo>
                    <a:lnTo>
                      <a:pt x="3844" y="2381"/>
                    </a:lnTo>
                    <a:cubicBezTo>
                      <a:pt x="3870" y="2572"/>
                      <a:pt x="4012" y="2725"/>
                      <a:pt x="4198" y="2766"/>
                    </a:cubicBezTo>
                    <a:lnTo>
                      <a:pt x="4198" y="4010"/>
                    </a:lnTo>
                    <a:lnTo>
                      <a:pt x="2133" y="4010"/>
                    </a:lnTo>
                    <a:cubicBezTo>
                      <a:pt x="2118" y="3930"/>
                      <a:pt x="2082" y="3853"/>
                      <a:pt x="2024" y="3788"/>
                    </a:cubicBezTo>
                    <a:cubicBezTo>
                      <a:pt x="1982" y="3741"/>
                      <a:pt x="1933" y="3705"/>
                      <a:pt x="1880" y="3679"/>
                    </a:cubicBezTo>
                    <a:close/>
                    <a:moveTo>
                      <a:pt x="4449" y="2752"/>
                    </a:moveTo>
                    <a:cubicBezTo>
                      <a:pt x="4628" y="2690"/>
                      <a:pt x="4758" y="2519"/>
                      <a:pt x="4758" y="2318"/>
                    </a:cubicBezTo>
                    <a:cubicBezTo>
                      <a:pt x="4758" y="2202"/>
                      <a:pt x="4714" y="2096"/>
                      <a:pt x="4643" y="2015"/>
                    </a:cubicBezTo>
                    <a:lnTo>
                      <a:pt x="5368" y="910"/>
                    </a:lnTo>
                    <a:lnTo>
                      <a:pt x="5368" y="3644"/>
                    </a:lnTo>
                    <a:cubicBezTo>
                      <a:pt x="5291" y="3660"/>
                      <a:pt x="5218" y="3695"/>
                      <a:pt x="5156" y="3751"/>
                    </a:cubicBezTo>
                    <a:cubicBezTo>
                      <a:pt x="5077" y="3821"/>
                      <a:pt x="5028" y="3913"/>
                      <a:pt x="5010" y="4010"/>
                    </a:cubicBezTo>
                    <a:lnTo>
                      <a:pt x="4449" y="4010"/>
                    </a:lnTo>
                    <a:lnTo>
                      <a:pt x="4449" y="2752"/>
                    </a:lnTo>
                    <a:close/>
                    <a:moveTo>
                      <a:pt x="2136" y="522"/>
                    </a:moveTo>
                    <a:lnTo>
                      <a:pt x="5013" y="522"/>
                    </a:lnTo>
                    <a:cubicBezTo>
                      <a:pt x="5027" y="626"/>
                      <a:pt x="5077" y="718"/>
                      <a:pt x="5148" y="788"/>
                    </a:cubicBezTo>
                    <a:lnTo>
                      <a:pt x="4433" y="1879"/>
                    </a:lnTo>
                    <a:cubicBezTo>
                      <a:pt x="4390" y="1866"/>
                      <a:pt x="4345" y="1859"/>
                      <a:pt x="4298" y="1859"/>
                    </a:cubicBezTo>
                    <a:cubicBezTo>
                      <a:pt x="4112" y="1859"/>
                      <a:pt x="3951" y="1970"/>
                      <a:pt x="3879" y="2130"/>
                    </a:cubicBezTo>
                    <a:lnTo>
                      <a:pt x="1880" y="2130"/>
                    </a:lnTo>
                    <a:lnTo>
                      <a:pt x="1880" y="873"/>
                    </a:lnTo>
                    <a:cubicBezTo>
                      <a:pt x="2016" y="808"/>
                      <a:pt x="2115" y="678"/>
                      <a:pt x="2136" y="522"/>
                    </a:cubicBezTo>
                    <a:close/>
                    <a:moveTo>
                      <a:pt x="3986" y="5609"/>
                    </a:moveTo>
                    <a:cubicBezTo>
                      <a:pt x="3907" y="5680"/>
                      <a:pt x="3859" y="5772"/>
                      <a:pt x="3841" y="5869"/>
                    </a:cubicBezTo>
                    <a:lnTo>
                      <a:pt x="963" y="5869"/>
                    </a:lnTo>
                    <a:cubicBezTo>
                      <a:pt x="953" y="5814"/>
                      <a:pt x="932" y="5761"/>
                      <a:pt x="902" y="5712"/>
                    </a:cubicBezTo>
                    <a:lnTo>
                      <a:pt x="1662" y="4552"/>
                    </a:lnTo>
                    <a:cubicBezTo>
                      <a:pt x="1777" y="4557"/>
                      <a:pt x="1894" y="4519"/>
                      <a:pt x="1987" y="4436"/>
                    </a:cubicBezTo>
                    <a:cubicBezTo>
                      <a:pt x="2043" y="4387"/>
                      <a:pt x="2084" y="4326"/>
                      <a:pt x="2109" y="4261"/>
                    </a:cubicBezTo>
                    <a:lnTo>
                      <a:pt x="4198" y="4261"/>
                    </a:lnTo>
                    <a:lnTo>
                      <a:pt x="4198" y="5503"/>
                    </a:lnTo>
                    <a:cubicBezTo>
                      <a:pt x="4122" y="5519"/>
                      <a:pt x="4049" y="5554"/>
                      <a:pt x="3986" y="56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140" name="直线连接符 234">
                <a:extLst>
                  <a:ext uri="{FF2B5EF4-FFF2-40B4-BE49-F238E27FC236}">
                    <a16:creationId xmlns:a16="http://schemas.microsoft.com/office/drawing/2014/main" id="{DB33740B-7D60-73B9-60E8-85C596BFE1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15882" y="4909710"/>
                <a:ext cx="18230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1" name="cube-molecule_31120">
                <a:extLst>
                  <a:ext uri="{FF2B5EF4-FFF2-40B4-BE49-F238E27FC236}">
                    <a16:creationId xmlns:a16="http://schemas.microsoft.com/office/drawing/2014/main" id="{FF9BAE89-CB99-5061-8CA7-2292C73F550F}"/>
                  </a:ext>
                </a:extLst>
              </p:cNvPr>
              <p:cNvSpPr/>
              <p:nvPr/>
            </p:nvSpPr>
            <p:spPr>
              <a:xfrm>
                <a:off x="7214786" y="4794105"/>
                <a:ext cx="210438" cy="248729"/>
              </a:xfrm>
              <a:custGeom>
                <a:avLst/>
                <a:gdLst>
                  <a:gd name="T0" fmla="*/ 5618 w 5974"/>
                  <a:gd name="T1" fmla="*/ 893 h 6464"/>
                  <a:gd name="T2" fmla="*/ 5468 w 5974"/>
                  <a:gd name="T3" fmla="*/ 0 h 6464"/>
                  <a:gd name="T4" fmla="*/ 2100 w 5974"/>
                  <a:gd name="T5" fmla="*/ 272 h 6464"/>
                  <a:gd name="T6" fmla="*/ 1222 w 5974"/>
                  <a:gd name="T7" fmla="*/ 459 h 6464"/>
                  <a:gd name="T8" fmla="*/ 661 w 5974"/>
                  <a:gd name="T9" fmla="*/ 1884 h 6464"/>
                  <a:gd name="T10" fmla="*/ 52 w 5974"/>
                  <a:gd name="T11" fmla="*/ 2318 h 6464"/>
                  <a:gd name="T12" fmla="*/ 460 w 5974"/>
                  <a:gd name="T13" fmla="*/ 5496 h 6464"/>
                  <a:gd name="T14" fmla="*/ 169 w 5974"/>
                  <a:gd name="T15" fmla="*/ 6258 h 6464"/>
                  <a:gd name="T16" fmla="*/ 940 w 5974"/>
                  <a:gd name="T17" fmla="*/ 6119 h 6464"/>
                  <a:gd name="T18" fmla="*/ 3949 w 5974"/>
                  <a:gd name="T19" fmla="*/ 6258 h 6464"/>
                  <a:gd name="T20" fmla="*/ 4677 w 5974"/>
                  <a:gd name="T21" fmla="*/ 5702 h 6464"/>
                  <a:gd name="T22" fmla="*/ 5768 w 5974"/>
                  <a:gd name="T23" fmla="*/ 4436 h 6464"/>
                  <a:gd name="T24" fmla="*/ 5618 w 5974"/>
                  <a:gd name="T25" fmla="*/ 3662 h 6464"/>
                  <a:gd name="T26" fmla="*/ 4449 w 5974"/>
                  <a:gd name="T27" fmla="*/ 4260 h 6464"/>
                  <a:gd name="T28" fmla="*/ 5119 w 5974"/>
                  <a:gd name="T29" fmla="*/ 4399 h 6464"/>
                  <a:gd name="T30" fmla="*/ 4486 w 5974"/>
                  <a:gd name="T31" fmla="*/ 5536 h 6464"/>
                  <a:gd name="T32" fmla="*/ 1629 w 5974"/>
                  <a:gd name="T33" fmla="*/ 916 h 6464"/>
                  <a:gd name="T34" fmla="*/ 931 w 5974"/>
                  <a:gd name="T35" fmla="*/ 2130 h 6464"/>
                  <a:gd name="T36" fmla="*/ 1599 w 5974"/>
                  <a:gd name="T37" fmla="*/ 911 h 6464"/>
                  <a:gd name="T38" fmla="*/ 710 w 5974"/>
                  <a:gd name="T39" fmla="*/ 5538 h 6464"/>
                  <a:gd name="T40" fmla="*/ 966 w 5974"/>
                  <a:gd name="T41" fmla="*/ 2381 h 6464"/>
                  <a:gd name="T42" fmla="*/ 1629 w 5974"/>
                  <a:gd name="T43" fmla="*/ 3637 h 6464"/>
                  <a:gd name="T44" fmla="*/ 1338 w 5974"/>
                  <a:gd name="T45" fmla="*/ 4399 h 6464"/>
                  <a:gd name="T46" fmla="*/ 715 w 5974"/>
                  <a:gd name="T47" fmla="*/ 5541 h 6464"/>
                  <a:gd name="T48" fmla="*/ 1880 w 5974"/>
                  <a:gd name="T49" fmla="*/ 3679 h 6464"/>
                  <a:gd name="T50" fmla="*/ 3844 w 5974"/>
                  <a:gd name="T51" fmla="*/ 2381 h 6464"/>
                  <a:gd name="T52" fmla="*/ 4198 w 5974"/>
                  <a:gd name="T53" fmla="*/ 4010 h 6464"/>
                  <a:gd name="T54" fmla="*/ 2024 w 5974"/>
                  <a:gd name="T55" fmla="*/ 3788 h 6464"/>
                  <a:gd name="T56" fmla="*/ 4449 w 5974"/>
                  <a:gd name="T57" fmla="*/ 2752 h 6464"/>
                  <a:gd name="T58" fmla="*/ 4643 w 5974"/>
                  <a:gd name="T59" fmla="*/ 2015 h 6464"/>
                  <a:gd name="T60" fmla="*/ 5368 w 5974"/>
                  <a:gd name="T61" fmla="*/ 3644 h 6464"/>
                  <a:gd name="T62" fmla="*/ 5010 w 5974"/>
                  <a:gd name="T63" fmla="*/ 4010 h 6464"/>
                  <a:gd name="T64" fmla="*/ 4449 w 5974"/>
                  <a:gd name="T65" fmla="*/ 2752 h 6464"/>
                  <a:gd name="T66" fmla="*/ 5013 w 5974"/>
                  <a:gd name="T67" fmla="*/ 522 h 6464"/>
                  <a:gd name="T68" fmla="*/ 4433 w 5974"/>
                  <a:gd name="T69" fmla="*/ 1879 h 6464"/>
                  <a:gd name="T70" fmla="*/ 3879 w 5974"/>
                  <a:gd name="T71" fmla="*/ 2130 h 6464"/>
                  <a:gd name="T72" fmla="*/ 1880 w 5974"/>
                  <a:gd name="T73" fmla="*/ 873 h 6464"/>
                  <a:gd name="T74" fmla="*/ 3986 w 5974"/>
                  <a:gd name="T75" fmla="*/ 5609 h 6464"/>
                  <a:gd name="T76" fmla="*/ 963 w 5974"/>
                  <a:gd name="T77" fmla="*/ 5869 h 6464"/>
                  <a:gd name="T78" fmla="*/ 1662 w 5974"/>
                  <a:gd name="T79" fmla="*/ 4552 h 6464"/>
                  <a:gd name="T80" fmla="*/ 2109 w 5974"/>
                  <a:gd name="T81" fmla="*/ 4261 h 6464"/>
                  <a:gd name="T82" fmla="*/ 4198 w 5974"/>
                  <a:gd name="T83" fmla="*/ 5503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74" h="6464">
                    <a:moveTo>
                      <a:pt x="5618" y="3662"/>
                    </a:moveTo>
                    <a:lnTo>
                      <a:pt x="5618" y="893"/>
                    </a:lnTo>
                    <a:cubicBezTo>
                      <a:pt x="5798" y="831"/>
                      <a:pt x="5927" y="660"/>
                      <a:pt x="5927" y="459"/>
                    </a:cubicBezTo>
                    <a:cubicBezTo>
                      <a:pt x="5927" y="206"/>
                      <a:pt x="5722" y="0"/>
                      <a:pt x="5468" y="0"/>
                    </a:cubicBezTo>
                    <a:cubicBezTo>
                      <a:pt x="5281" y="0"/>
                      <a:pt x="5121" y="112"/>
                      <a:pt x="5049" y="272"/>
                    </a:cubicBezTo>
                    <a:lnTo>
                      <a:pt x="2100" y="272"/>
                    </a:lnTo>
                    <a:cubicBezTo>
                      <a:pt x="2028" y="112"/>
                      <a:pt x="1868" y="0"/>
                      <a:pt x="1681" y="0"/>
                    </a:cubicBezTo>
                    <a:cubicBezTo>
                      <a:pt x="1428" y="0"/>
                      <a:pt x="1222" y="206"/>
                      <a:pt x="1222" y="459"/>
                    </a:cubicBezTo>
                    <a:cubicBezTo>
                      <a:pt x="1222" y="594"/>
                      <a:pt x="1280" y="715"/>
                      <a:pt x="1372" y="799"/>
                    </a:cubicBezTo>
                    <a:lnTo>
                      <a:pt x="661" y="1884"/>
                    </a:lnTo>
                    <a:cubicBezTo>
                      <a:pt x="614" y="1868"/>
                      <a:pt x="564" y="1859"/>
                      <a:pt x="512" y="1859"/>
                    </a:cubicBezTo>
                    <a:cubicBezTo>
                      <a:pt x="258" y="1859"/>
                      <a:pt x="52" y="2064"/>
                      <a:pt x="52" y="2318"/>
                    </a:cubicBezTo>
                    <a:cubicBezTo>
                      <a:pt x="52" y="2554"/>
                      <a:pt x="231" y="2748"/>
                      <a:pt x="460" y="2774"/>
                    </a:cubicBezTo>
                    <a:lnTo>
                      <a:pt x="460" y="5496"/>
                    </a:lnTo>
                    <a:cubicBezTo>
                      <a:pt x="369" y="5506"/>
                      <a:pt x="280" y="5544"/>
                      <a:pt x="206" y="5609"/>
                    </a:cubicBezTo>
                    <a:cubicBezTo>
                      <a:pt x="17" y="5778"/>
                      <a:pt x="0" y="6068"/>
                      <a:pt x="169" y="6258"/>
                    </a:cubicBezTo>
                    <a:cubicBezTo>
                      <a:pt x="338" y="6447"/>
                      <a:pt x="628" y="6464"/>
                      <a:pt x="818" y="6295"/>
                    </a:cubicBezTo>
                    <a:cubicBezTo>
                      <a:pt x="874" y="6245"/>
                      <a:pt x="914" y="6185"/>
                      <a:pt x="940" y="6119"/>
                    </a:cubicBezTo>
                    <a:lnTo>
                      <a:pt x="3865" y="6119"/>
                    </a:lnTo>
                    <a:cubicBezTo>
                      <a:pt x="3884" y="6169"/>
                      <a:pt x="3912" y="6216"/>
                      <a:pt x="3949" y="6258"/>
                    </a:cubicBezTo>
                    <a:cubicBezTo>
                      <a:pt x="4118" y="6447"/>
                      <a:pt x="4409" y="6464"/>
                      <a:pt x="4598" y="6295"/>
                    </a:cubicBezTo>
                    <a:cubicBezTo>
                      <a:pt x="4770" y="6142"/>
                      <a:pt x="4799" y="5889"/>
                      <a:pt x="4677" y="5702"/>
                    </a:cubicBezTo>
                    <a:lnTo>
                      <a:pt x="5432" y="4552"/>
                    </a:lnTo>
                    <a:cubicBezTo>
                      <a:pt x="5550" y="4560"/>
                      <a:pt x="5672" y="4522"/>
                      <a:pt x="5768" y="4436"/>
                    </a:cubicBezTo>
                    <a:cubicBezTo>
                      <a:pt x="5957" y="4267"/>
                      <a:pt x="5974" y="3977"/>
                      <a:pt x="5805" y="3788"/>
                    </a:cubicBezTo>
                    <a:cubicBezTo>
                      <a:pt x="5752" y="3729"/>
                      <a:pt x="5688" y="3687"/>
                      <a:pt x="5618" y="3662"/>
                    </a:cubicBezTo>
                    <a:close/>
                    <a:moveTo>
                      <a:pt x="4449" y="5520"/>
                    </a:moveTo>
                    <a:lnTo>
                      <a:pt x="4449" y="4260"/>
                    </a:lnTo>
                    <a:lnTo>
                      <a:pt x="5034" y="4260"/>
                    </a:lnTo>
                    <a:cubicBezTo>
                      <a:pt x="5053" y="4310"/>
                      <a:pt x="5081" y="4357"/>
                      <a:pt x="5119" y="4399"/>
                    </a:cubicBezTo>
                    <a:cubicBezTo>
                      <a:pt x="5140" y="4424"/>
                      <a:pt x="5164" y="4445"/>
                      <a:pt x="5189" y="4464"/>
                    </a:cubicBezTo>
                    <a:lnTo>
                      <a:pt x="4486" y="5536"/>
                    </a:lnTo>
                    <a:cubicBezTo>
                      <a:pt x="4474" y="5531"/>
                      <a:pt x="4461" y="5525"/>
                      <a:pt x="4449" y="5520"/>
                    </a:cubicBezTo>
                    <a:close/>
                    <a:moveTo>
                      <a:pt x="1629" y="916"/>
                    </a:moveTo>
                    <a:lnTo>
                      <a:pt x="1629" y="2130"/>
                    </a:lnTo>
                    <a:lnTo>
                      <a:pt x="931" y="2130"/>
                    </a:lnTo>
                    <a:cubicBezTo>
                      <a:pt x="914" y="2093"/>
                      <a:pt x="892" y="2059"/>
                      <a:pt x="867" y="2028"/>
                    </a:cubicBezTo>
                    <a:lnTo>
                      <a:pt x="1599" y="911"/>
                    </a:lnTo>
                    <a:cubicBezTo>
                      <a:pt x="1609" y="913"/>
                      <a:pt x="1619" y="915"/>
                      <a:pt x="1629" y="916"/>
                    </a:cubicBezTo>
                    <a:close/>
                    <a:moveTo>
                      <a:pt x="710" y="5538"/>
                    </a:moveTo>
                    <a:lnTo>
                      <a:pt x="710" y="2732"/>
                    </a:lnTo>
                    <a:cubicBezTo>
                      <a:pt x="846" y="2667"/>
                      <a:pt x="945" y="2536"/>
                      <a:pt x="966" y="2381"/>
                    </a:cubicBezTo>
                    <a:lnTo>
                      <a:pt x="1629" y="2381"/>
                    </a:lnTo>
                    <a:lnTo>
                      <a:pt x="1629" y="3637"/>
                    </a:lnTo>
                    <a:cubicBezTo>
                      <a:pt x="1538" y="3648"/>
                      <a:pt x="1449" y="3685"/>
                      <a:pt x="1376" y="3751"/>
                    </a:cubicBezTo>
                    <a:cubicBezTo>
                      <a:pt x="1186" y="3919"/>
                      <a:pt x="1169" y="4210"/>
                      <a:pt x="1338" y="4399"/>
                    </a:cubicBezTo>
                    <a:cubicBezTo>
                      <a:pt x="1362" y="4426"/>
                      <a:pt x="1389" y="4449"/>
                      <a:pt x="1417" y="4469"/>
                    </a:cubicBezTo>
                    <a:lnTo>
                      <a:pt x="715" y="5541"/>
                    </a:lnTo>
                    <a:cubicBezTo>
                      <a:pt x="713" y="5540"/>
                      <a:pt x="712" y="5539"/>
                      <a:pt x="710" y="5538"/>
                    </a:cubicBezTo>
                    <a:close/>
                    <a:moveTo>
                      <a:pt x="1880" y="3679"/>
                    </a:moveTo>
                    <a:lnTo>
                      <a:pt x="1880" y="2381"/>
                    </a:lnTo>
                    <a:lnTo>
                      <a:pt x="3844" y="2381"/>
                    </a:lnTo>
                    <a:cubicBezTo>
                      <a:pt x="3870" y="2572"/>
                      <a:pt x="4012" y="2725"/>
                      <a:pt x="4198" y="2766"/>
                    </a:cubicBezTo>
                    <a:lnTo>
                      <a:pt x="4198" y="4010"/>
                    </a:lnTo>
                    <a:lnTo>
                      <a:pt x="2133" y="4010"/>
                    </a:lnTo>
                    <a:cubicBezTo>
                      <a:pt x="2118" y="3930"/>
                      <a:pt x="2082" y="3853"/>
                      <a:pt x="2024" y="3788"/>
                    </a:cubicBezTo>
                    <a:cubicBezTo>
                      <a:pt x="1982" y="3741"/>
                      <a:pt x="1933" y="3705"/>
                      <a:pt x="1880" y="3679"/>
                    </a:cubicBezTo>
                    <a:close/>
                    <a:moveTo>
                      <a:pt x="4449" y="2752"/>
                    </a:moveTo>
                    <a:cubicBezTo>
                      <a:pt x="4628" y="2690"/>
                      <a:pt x="4758" y="2519"/>
                      <a:pt x="4758" y="2318"/>
                    </a:cubicBezTo>
                    <a:cubicBezTo>
                      <a:pt x="4758" y="2202"/>
                      <a:pt x="4714" y="2096"/>
                      <a:pt x="4643" y="2015"/>
                    </a:cubicBezTo>
                    <a:lnTo>
                      <a:pt x="5368" y="910"/>
                    </a:lnTo>
                    <a:lnTo>
                      <a:pt x="5368" y="3644"/>
                    </a:lnTo>
                    <a:cubicBezTo>
                      <a:pt x="5291" y="3660"/>
                      <a:pt x="5218" y="3695"/>
                      <a:pt x="5156" y="3751"/>
                    </a:cubicBezTo>
                    <a:cubicBezTo>
                      <a:pt x="5077" y="3821"/>
                      <a:pt x="5028" y="3913"/>
                      <a:pt x="5010" y="4010"/>
                    </a:cubicBezTo>
                    <a:lnTo>
                      <a:pt x="4449" y="4010"/>
                    </a:lnTo>
                    <a:lnTo>
                      <a:pt x="4449" y="2752"/>
                    </a:lnTo>
                    <a:close/>
                    <a:moveTo>
                      <a:pt x="2136" y="522"/>
                    </a:moveTo>
                    <a:lnTo>
                      <a:pt x="5013" y="522"/>
                    </a:lnTo>
                    <a:cubicBezTo>
                      <a:pt x="5027" y="626"/>
                      <a:pt x="5077" y="718"/>
                      <a:pt x="5148" y="788"/>
                    </a:cubicBezTo>
                    <a:lnTo>
                      <a:pt x="4433" y="1879"/>
                    </a:lnTo>
                    <a:cubicBezTo>
                      <a:pt x="4390" y="1866"/>
                      <a:pt x="4345" y="1859"/>
                      <a:pt x="4298" y="1859"/>
                    </a:cubicBezTo>
                    <a:cubicBezTo>
                      <a:pt x="4112" y="1859"/>
                      <a:pt x="3951" y="1970"/>
                      <a:pt x="3879" y="2130"/>
                    </a:cubicBezTo>
                    <a:lnTo>
                      <a:pt x="1880" y="2130"/>
                    </a:lnTo>
                    <a:lnTo>
                      <a:pt x="1880" y="873"/>
                    </a:lnTo>
                    <a:cubicBezTo>
                      <a:pt x="2016" y="808"/>
                      <a:pt x="2115" y="678"/>
                      <a:pt x="2136" y="522"/>
                    </a:cubicBezTo>
                    <a:close/>
                    <a:moveTo>
                      <a:pt x="3986" y="5609"/>
                    </a:moveTo>
                    <a:cubicBezTo>
                      <a:pt x="3907" y="5680"/>
                      <a:pt x="3859" y="5772"/>
                      <a:pt x="3841" y="5869"/>
                    </a:cubicBezTo>
                    <a:lnTo>
                      <a:pt x="963" y="5869"/>
                    </a:lnTo>
                    <a:cubicBezTo>
                      <a:pt x="953" y="5814"/>
                      <a:pt x="932" y="5761"/>
                      <a:pt x="902" y="5712"/>
                    </a:cubicBezTo>
                    <a:lnTo>
                      <a:pt x="1662" y="4552"/>
                    </a:lnTo>
                    <a:cubicBezTo>
                      <a:pt x="1777" y="4557"/>
                      <a:pt x="1894" y="4519"/>
                      <a:pt x="1987" y="4436"/>
                    </a:cubicBezTo>
                    <a:cubicBezTo>
                      <a:pt x="2043" y="4387"/>
                      <a:pt x="2084" y="4326"/>
                      <a:pt x="2109" y="4261"/>
                    </a:cubicBezTo>
                    <a:lnTo>
                      <a:pt x="4198" y="4261"/>
                    </a:lnTo>
                    <a:lnTo>
                      <a:pt x="4198" y="5503"/>
                    </a:lnTo>
                    <a:cubicBezTo>
                      <a:pt x="4122" y="5519"/>
                      <a:pt x="4049" y="5554"/>
                      <a:pt x="3986" y="56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142" name="直线连接符 236">
                <a:extLst>
                  <a:ext uri="{FF2B5EF4-FFF2-40B4-BE49-F238E27FC236}">
                    <a16:creationId xmlns:a16="http://schemas.microsoft.com/office/drawing/2014/main" id="{2B8F86E0-96F4-7DE9-6076-47D07F92A3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39292" y="4909710"/>
                <a:ext cx="18230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cube-molecule_31120">
                <a:extLst>
                  <a:ext uri="{FF2B5EF4-FFF2-40B4-BE49-F238E27FC236}">
                    <a16:creationId xmlns:a16="http://schemas.microsoft.com/office/drawing/2014/main" id="{69AAD8CA-2586-3A59-E463-BF87C5C67FE9}"/>
                  </a:ext>
                </a:extLst>
              </p:cNvPr>
              <p:cNvSpPr/>
              <p:nvPr/>
            </p:nvSpPr>
            <p:spPr>
              <a:xfrm>
                <a:off x="7638196" y="4794105"/>
                <a:ext cx="210438" cy="248729"/>
              </a:xfrm>
              <a:custGeom>
                <a:avLst/>
                <a:gdLst>
                  <a:gd name="T0" fmla="*/ 5618 w 5974"/>
                  <a:gd name="T1" fmla="*/ 893 h 6464"/>
                  <a:gd name="T2" fmla="*/ 5468 w 5974"/>
                  <a:gd name="T3" fmla="*/ 0 h 6464"/>
                  <a:gd name="T4" fmla="*/ 2100 w 5974"/>
                  <a:gd name="T5" fmla="*/ 272 h 6464"/>
                  <a:gd name="T6" fmla="*/ 1222 w 5974"/>
                  <a:gd name="T7" fmla="*/ 459 h 6464"/>
                  <a:gd name="T8" fmla="*/ 661 w 5974"/>
                  <a:gd name="T9" fmla="*/ 1884 h 6464"/>
                  <a:gd name="T10" fmla="*/ 52 w 5974"/>
                  <a:gd name="T11" fmla="*/ 2318 h 6464"/>
                  <a:gd name="T12" fmla="*/ 460 w 5974"/>
                  <a:gd name="T13" fmla="*/ 5496 h 6464"/>
                  <a:gd name="T14" fmla="*/ 169 w 5974"/>
                  <a:gd name="T15" fmla="*/ 6258 h 6464"/>
                  <a:gd name="T16" fmla="*/ 940 w 5974"/>
                  <a:gd name="T17" fmla="*/ 6119 h 6464"/>
                  <a:gd name="T18" fmla="*/ 3949 w 5974"/>
                  <a:gd name="T19" fmla="*/ 6258 h 6464"/>
                  <a:gd name="T20" fmla="*/ 4677 w 5974"/>
                  <a:gd name="T21" fmla="*/ 5702 h 6464"/>
                  <a:gd name="T22" fmla="*/ 5768 w 5974"/>
                  <a:gd name="T23" fmla="*/ 4436 h 6464"/>
                  <a:gd name="T24" fmla="*/ 5618 w 5974"/>
                  <a:gd name="T25" fmla="*/ 3662 h 6464"/>
                  <a:gd name="T26" fmla="*/ 4449 w 5974"/>
                  <a:gd name="T27" fmla="*/ 4260 h 6464"/>
                  <a:gd name="T28" fmla="*/ 5119 w 5974"/>
                  <a:gd name="T29" fmla="*/ 4399 h 6464"/>
                  <a:gd name="T30" fmla="*/ 4486 w 5974"/>
                  <a:gd name="T31" fmla="*/ 5536 h 6464"/>
                  <a:gd name="T32" fmla="*/ 1629 w 5974"/>
                  <a:gd name="T33" fmla="*/ 916 h 6464"/>
                  <a:gd name="T34" fmla="*/ 931 w 5974"/>
                  <a:gd name="T35" fmla="*/ 2130 h 6464"/>
                  <a:gd name="T36" fmla="*/ 1599 w 5974"/>
                  <a:gd name="T37" fmla="*/ 911 h 6464"/>
                  <a:gd name="T38" fmla="*/ 710 w 5974"/>
                  <a:gd name="T39" fmla="*/ 5538 h 6464"/>
                  <a:gd name="T40" fmla="*/ 966 w 5974"/>
                  <a:gd name="T41" fmla="*/ 2381 h 6464"/>
                  <a:gd name="T42" fmla="*/ 1629 w 5974"/>
                  <a:gd name="T43" fmla="*/ 3637 h 6464"/>
                  <a:gd name="T44" fmla="*/ 1338 w 5974"/>
                  <a:gd name="T45" fmla="*/ 4399 h 6464"/>
                  <a:gd name="T46" fmla="*/ 715 w 5974"/>
                  <a:gd name="T47" fmla="*/ 5541 h 6464"/>
                  <a:gd name="T48" fmla="*/ 1880 w 5974"/>
                  <a:gd name="T49" fmla="*/ 3679 h 6464"/>
                  <a:gd name="T50" fmla="*/ 3844 w 5974"/>
                  <a:gd name="T51" fmla="*/ 2381 h 6464"/>
                  <a:gd name="T52" fmla="*/ 4198 w 5974"/>
                  <a:gd name="T53" fmla="*/ 4010 h 6464"/>
                  <a:gd name="T54" fmla="*/ 2024 w 5974"/>
                  <a:gd name="T55" fmla="*/ 3788 h 6464"/>
                  <a:gd name="T56" fmla="*/ 4449 w 5974"/>
                  <a:gd name="T57" fmla="*/ 2752 h 6464"/>
                  <a:gd name="T58" fmla="*/ 4643 w 5974"/>
                  <a:gd name="T59" fmla="*/ 2015 h 6464"/>
                  <a:gd name="T60" fmla="*/ 5368 w 5974"/>
                  <a:gd name="T61" fmla="*/ 3644 h 6464"/>
                  <a:gd name="T62" fmla="*/ 5010 w 5974"/>
                  <a:gd name="T63" fmla="*/ 4010 h 6464"/>
                  <a:gd name="T64" fmla="*/ 4449 w 5974"/>
                  <a:gd name="T65" fmla="*/ 2752 h 6464"/>
                  <a:gd name="T66" fmla="*/ 5013 w 5974"/>
                  <a:gd name="T67" fmla="*/ 522 h 6464"/>
                  <a:gd name="T68" fmla="*/ 4433 w 5974"/>
                  <a:gd name="T69" fmla="*/ 1879 h 6464"/>
                  <a:gd name="T70" fmla="*/ 3879 w 5974"/>
                  <a:gd name="T71" fmla="*/ 2130 h 6464"/>
                  <a:gd name="T72" fmla="*/ 1880 w 5974"/>
                  <a:gd name="T73" fmla="*/ 873 h 6464"/>
                  <a:gd name="T74" fmla="*/ 3986 w 5974"/>
                  <a:gd name="T75" fmla="*/ 5609 h 6464"/>
                  <a:gd name="T76" fmla="*/ 963 w 5974"/>
                  <a:gd name="T77" fmla="*/ 5869 h 6464"/>
                  <a:gd name="T78" fmla="*/ 1662 w 5974"/>
                  <a:gd name="T79" fmla="*/ 4552 h 6464"/>
                  <a:gd name="T80" fmla="*/ 2109 w 5974"/>
                  <a:gd name="T81" fmla="*/ 4261 h 6464"/>
                  <a:gd name="T82" fmla="*/ 4198 w 5974"/>
                  <a:gd name="T83" fmla="*/ 5503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74" h="6464">
                    <a:moveTo>
                      <a:pt x="5618" y="3662"/>
                    </a:moveTo>
                    <a:lnTo>
                      <a:pt x="5618" y="893"/>
                    </a:lnTo>
                    <a:cubicBezTo>
                      <a:pt x="5798" y="831"/>
                      <a:pt x="5927" y="660"/>
                      <a:pt x="5927" y="459"/>
                    </a:cubicBezTo>
                    <a:cubicBezTo>
                      <a:pt x="5927" y="206"/>
                      <a:pt x="5722" y="0"/>
                      <a:pt x="5468" y="0"/>
                    </a:cubicBezTo>
                    <a:cubicBezTo>
                      <a:pt x="5281" y="0"/>
                      <a:pt x="5121" y="112"/>
                      <a:pt x="5049" y="272"/>
                    </a:cubicBezTo>
                    <a:lnTo>
                      <a:pt x="2100" y="272"/>
                    </a:lnTo>
                    <a:cubicBezTo>
                      <a:pt x="2028" y="112"/>
                      <a:pt x="1868" y="0"/>
                      <a:pt x="1681" y="0"/>
                    </a:cubicBezTo>
                    <a:cubicBezTo>
                      <a:pt x="1428" y="0"/>
                      <a:pt x="1222" y="206"/>
                      <a:pt x="1222" y="459"/>
                    </a:cubicBezTo>
                    <a:cubicBezTo>
                      <a:pt x="1222" y="594"/>
                      <a:pt x="1280" y="715"/>
                      <a:pt x="1372" y="799"/>
                    </a:cubicBezTo>
                    <a:lnTo>
                      <a:pt x="661" y="1884"/>
                    </a:lnTo>
                    <a:cubicBezTo>
                      <a:pt x="614" y="1868"/>
                      <a:pt x="564" y="1859"/>
                      <a:pt x="512" y="1859"/>
                    </a:cubicBezTo>
                    <a:cubicBezTo>
                      <a:pt x="258" y="1859"/>
                      <a:pt x="52" y="2064"/>
                      <a:pt x="52" y="2318"/>
                    </a:cubicBezTo>
                    <a:cubicBezTo>
                      <a:pt x="52" y="2554"/>
                      <a:pt x="231" y="2748"/>
                      <a:pt x="460" y="2774"/>
                    </a:cubicBezTo>
                    <a:lnTo>
                      <a:pt x="460" y="5496"/>
                    </a:lnTo>
                    <a:cubicBezTo>
                      <a:pt x="369" y="5506"/>
                      <a:pt x="280" y="5544"/>
                      <a:pt x="206" y="5609"/>
                    </a:cubicBezTo>
                    <a:cubicBezTo>
                      <a:pt x="17" y="5778"/>
                      <a:pt x="0" y="6068"/>
                      <a:pt x="169" y="6258"/>
                    </a:cubicBezTo>
                    <a:cubicBezTo>
                      <a:pt x="338" y="6447"/>
                      <a:pt x="628" y="6464"/>
                      <a:pt x="818" y="6295"/>
                    </a:cubicBezTo>
                    <a:cubicBezTo>
                      <a:pt x="874" y="6245"/>
                      <a:pt x="914" y="6185"/>
                      <a:pt x="940" y="6119"/>
                    </a:cubicBezTo>
                    <a:lnTo>
                      <a:pt x="3865" y="6119"/>
                    </a:lnTo>
                    <a:cubicBezTo>
                      <a:pt x="3884" y="6169"/>
                      <a:pt x="3912" y="6216"/>
                      <a:pt x="3949" y="6258"/>
                    </a:cubicBezTo>
                    <a:cubicBezTo>
                      <a:pt x="4118" y="6447"/>
                      <a:pt x="4409" y="6464"/>
                      <a:pt x="4598" y="6295"/>
                    </a:cubicBezTo>
                    <a:cubicBezTo>
                      <a:pt x="4770" y="6142"/>
                      <a:pt x="4799" y="5889"/>
                      <a:pt x="4677" y="5702"/>
                    </a:cubicBezTo>
                    <a:lnTo>
                      <a:pt x="5432" y="4552"/>
                    </a:lnTo>
                    <a:cubicBezTo>
                      <a:pt x="5550" y="4560"/>
                      <a:pt x="5672" y="4522"/>
                      <a:pt x="5768" y="4436"/>
                    </a:cubicBezTo>
                    <a:cubicBezTo>
                      <a:pt x="5957" y="4267"/>
                      <a:pt x="5974" y="3977"/>
                      <a:pt x="5805" y="3788"/>
                    </a:cubicBezTo>
                    <a:cubicBezTo>
                      <a:pt x="5752" y="3729"/>
                      <a:pt x="5688" y="3687"/>
                      <a:pt x="5618" y="3662"/>
                    </a:cubicBezTo>
                    <a:close/>
                    <a:moveTo>
                      <a:pt x="4449" y="5520"/>
                    </a:moveTo>
                    <a:lnTo>
                      <a:pt x="4449" y="4260"/>
                    </a:lnTo>
                    <a:lnTo>
                      <a:pt x="5034" y="4260"/>
                    </a:lnTo>
                    <a:cubicBezTo>
                      <a:pt x="5053" y="4310"/>
                      <a:pt x="5081" y="4357"/>
                      <a:pt x="5119" y="4399"/>
                    </a:cubicBezTo>
                    <a:cubicBezTo>
                      <a:pt x="5140" y="4424"/>
                      <a:pt x="5164" y="4445"/>
                      <a:pt x="5189" y="4464"/>
                    </a:cubicBezTo>
                    <a:lnTo>
                      <a:pt x="4486" y="5536"/>
                    </a:lnTo>
                    <a:cubicBezTo>
                      <a:pt x="4474" y="5531"/>
                      <a:pt x="4461" y="5525"/>
                      <a:pt x="4449" y="5520"/>
                    </a:cubicBezTo>
                    <a:close/>
                    <a:moveTo>
                      <a:pt x="1629" y="916"/>
                    </a:moveTo>
                    <a:lnTo>
                      <a:pt x="1629" y="2130"/>
                    </a:lnTo>
                    <a:lnTo>
                      <a:pt x="931" y="2130"/>
                    </a:lnTo>
                    <a:cubicBezTo>
                      <a:pt x="914" y="2093"/>
                      <a:pt x="892" y="2059"/>
                      <a:pt x="867" y="2028"/>
                    </a:cubicBezTo>
                    <a:lnTo>
                      <a:pt x="1599" y="911"/>
                    </a:lnTo>
                    <a:cubicBezTo>
                      <a:pt x="1609" y="913"/>
                      <a:pt x="1619" y="915"/>
                      <a:pt x="1629" y="916"/>
                    </a:cubicBezTo>
                    <a:close/>
                    <a:moveTo>
                      <a:pt x="710" y="5538"/>
                    </a:moveTo>
                    <a:lnTo>
                      <a:pt x="710" y="2732"/>
                    </a:lnTo>
                    <a:cubicBezTo>
                      <a:pt x="846" y="2667"/>
                      <a:pt x="945" y="2536"/>
                      <a:pt x="966" y="2381"/>
                    </a:cubicBezTo>
                    <a:lnTo>
                      <a:pt x="1629" y="2381"/>
                    </a:lnTo>
                    <a:lnTo>
                      <a:pt x="1629" y="3637"/>
                    </a:lnTo>
                    <a:cubicBezTo>
                      <a:pt x="1538" y="3648"/>
                      <a:pt x="1449" y="3685"/>
                      <a:pt x="1376" y="3751"/>
                    </a:cubicBezTo>
                    <a:cubicBezTo>
                      <a:pt x="1186" y="3919"/>
                      <a:pt x="1169" y="4210"/>
                      <a:pt x="1338" y="4399"/>
                    </a:cubicBezTo>
                    <a:cubicBezTo>
                      <a:pt x="1362" y="4426"/>
                      <a:pt x="1389" y="4449"/>
                      <a:pt x="1417" y="4469"/>
                    </a:cubicBezTo>
                    <a:lnTo>
                      <a:pt x="715" y="5541"/>
                    </a:lnTo>
                    <a:cubicBezTo>
                      <a:pt x="713" y="5540"/>
                      <a:pt x="712" y="5539"/>
                      <a:pt x="710" y="5538"/>
                    </a:cubicBezTo>
                    <a:close/>
                    <a:moveTo>
                      <a:pt x="1880" y="3679"/>
                    </a:moveTo>
                    <a:lnTo>
                      <a:pt x="1880" y="2381"/>
                    </a:lnTo>
                    <a:lnTo>
                      <a:pt x="3844" y="2381"/>
                    </a:lnTo>
                    <a:cubicBezTo>
                      <a:pt x="3870" y="2572"/>
                      <a:pt x="4012" y="2725"/>
                      <a:pt x="4198" y="2766"/>
                    </a:cubicBezTo>
                    <a:lnTo>
                      <a:pt x="4198" y="4010"/>
                    </a:lnTo>
                    <a:lnTo>
                      <a:pt x="2133" y="4010"/>
                    </a:lnTo>
                    <a:cubicBezTo>
                      <a:pt x="2118" y="3930"/>
                      <a:pt x="2082" y="3853"/>
                      <a:pt x="2024" y="3788"/>
                    </a:cubicBezTo>
                    <a:cubicBezTo>
                      <a:pt x="1982" y="3741"/>
                      <a:pt x="1933" y="3705"/>
                      <a:pt x="1880" y="3679"/>
                    </a:cubicBezTo>
                    <a:close/>
                    <a:moveTo>
                      <a:pt x="4449" y="2752"/>
                    </a:moveTo>
                    <a:cubicBezTo>
                      <a:pt x="4628" y="2690"/>
                      <a:pt x="4758" y="2519"/>
                      <a:pt x="4758" y="2318"/>
                    </a:cubicBezTo>
                    <a:cubicBezTo>
                      <a:pt x="4758" y="2202"/>
                      <a:pt x="4714" y="2096"/>
                      <a:pt x="4643" y="2015"/>
                    </a:cubicBezTo>
                    <a:lnTo>
                      <a:pt x="5368" y="910"/>
                    </a:lnTo>
                    <a:lnTo>
                      <a:pt x="5368" y="3644"/>
                    </a:lnTo>
                    <a:cubicBezTo>
                      <a:pt x="5291" y="3660"/>
                      <a:pt x="5218" y="3695"/>
                      <a:pt x="5156" y="3751"/>
                    </a:cubicBezTo>
                    <a:cubicBezTo>
                      <a:pt x="5077" y="3821"/>
                      <a:pt x="5028" y="3913"/>
                      <a:pt x="5010" y="4010"/>
                    </a:cubicBezTo>
                    <a:lnTo>
                      <a:pt x="4449" y="4010"/>
                    </a:lnTo>
                    <a:lnTo>
                      <a:pt x="4449" y="2752"/>
                    </a:lnTo>
                    <a:close/>
                    <a:moveTo>
                      <a:pt x="2136" y="522"/>
                    </a:moveTo>
                    <a:lnTo>
                      <a:pt x="5013" y="522"/>
                    </a:lnTo>
                    <a:cubicBezTo>
                      <a:pt x="5027" y="626"/>
                      <a:pt x="5077" y="718"/>
                      <a:pt x="5148" y="788"/>
                    </a:cubicBezTo>
                    <a:lnTo>
                      <a:pt x="4433" y="1879"/>
                    </a:lnTo>
                    <a:cubicBezTo>
                      <a:pt x="4390" y="1866"/>
                      <a:pt x="4345" y="1859"/>
                      <a:pt x="4298" y="1859"/>
                    </a:cubicBezTo>
                    <a:cubicBezTo>
                      <a:pt x="4112" y="1859"/>
                      <a:pt x="3951" y="1970"/>
                      <a:pt x="3879" y="2130"/>
                    </a:cubicBezTo>
                    <a:lnTo>
                      <a:pt x="1880" y="2130"/>
                    </a:lnTo>
                    <a:lnTo>
                      <a:pt x="1880" y="873"/>
                    </a:lnTo>
                    <a:cubicBezTo>
                      <a:pt x="2016" y="808"/>
                      <a:pt x="2115" y="678"/>
                      <a:pt x="2136" y="522"/>
                    </a:cubicBezTo>
                    <a:close/>
                    <a:moveTo>
                      <a:pt x="3986" y="5609"/>
                    </a:moveTo>
                    <a:cubicBezTo>
                      <a:pt x="3907" y="5680"/>
                      <a:pt x="3859" y="5772"/>
                      <a:pt x="3841" y="5869"/>
                    </a:cubicBezTo>
                    <a:lnTo>
                      <a:pt x="963" y="5869"/>
                    </a:lnTo>
                    <a:cubicBezTo>
                      <a:pt x="953" y="5814"/>
                      <a:pt x="932" y="5761"/>
                      <a:pt x="902" y="5712"/>
                    </a:cubicBezTo>
                    <a:lnTo>
                      <a:pt x="1662" y="4552"/>
                    </a:lnTo>
                    <a:cubicBezTo>
                      <a:pt x="1777" y="4557"/>
                      <a:pt x="1894" y="4519"/>
                      <a:pt x="1987" y="4436"/>
                    </a:cubicBezTo>
                    <a:cubicBezTo>
                      <a:pt x="2043" y="4387"/>
                      <a:pt x="2084" y="4326"/>
                      <a:pt x="2109" y="4261"/>
                    </a:cubicBezTo>
                    <a:lnTo>
                      <a:pt x="4198" y="4261"/>
                    </a:lnTo>
                    <a:lnTo>
                      <a:pt x="4198" y="5503"/>
                    </a:lnTo>
                    <a:cubicBezTo>
                      <a:pt x="4122" y="5519"/>
                      <a:pt x="4049" y="5554"/>
                      <a:pt x="3986" y="56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144" name="直线连接符 242">
                <a:extLst>
                  <a:ext uri="{FF2B5EF4-FFF2-40B4-BE49-F238E27FC236}">
                    <a16:creationId xmlns:a16="http://schemas.microsoft.com/office/drawing/2014/main" id="{6F8490BE-EF55-48F7-410C-FC198FC436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62702" y="4909710"/>
                <a:ext cx="18230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5" name="cube-molecule_31120">
                <a:extLst>
                  <a:ext uri="{FF2B5EF4-FFF2-40B4-BE49-F238E27FC236}">
                    <a16:creationId xmlns:a16="http://schemas.microsoft.com/office/drawing/2014/main" id="{A5D2A102-D4A4-E412-D2A7-EEA3F01C57D2}"/>
                  </a:ext>
                </a:extLst>
              </p:cNvPr>
              <p:cNvSpPr/>
              <p:nvPr/>
            </p:nvSpPr>
            <p:spPr>
              <a:xfrm>
                <a:off x="8061606" y="4794105"/>
                <a:ext cx="210438" cy="248729"/>
              </a:xfrm>
              <a:custGeom>
                <a:avLst/>
                <a:gdLst>
                  <a:gd name="T0" fmla="*/ 5618 w 5974"/>
                  <a:gd name="T1" fmla="*/ 893 h 6464"/>
                  <a:gd name="T2" fmla="*/ 5468 w 5974"/>
                  <a:gd name="T3" fmla="*/ 0 h 6464"/>
                  <a:gd name="T4" fmla="*/ 2100 w 5974"/>
                  <a:gd name="T5" fmla="*/ 272 h 6464"/>
                  <a:gd name="T6" fmla="*/ 1222 w 5974"/>
                  <a:gd name="T7" fmla="*/ 459 h 6464"/>
                  <a:gd name="T8" fmla="*/ 661 w 5974"/>
                  <a:gd name="T9" fmla="*/ 1884 h 6464"/>
                  <a:gd name="T10" fmla="*/ 52 w 5974"/>
                  <a:gd name="T11" fmla="*/ 2318 h 6464"/>
                  <a:gd name="T12" fmla="*/ 460 w 5974"/>
                  <a:gd name="T13" fmla="*/ 5496 h 6464"/>
                  <a:gd name="T14" fmla="*/ 169 w 5974"/>
                  <a:gd name="T15" fmla="*/ 6258 h 6464"/>
                  <a:gd name="T16" fmla="*/ 940 w 5974"/>
                  <a:gd name="T17" fmla="*/ 6119 h 6464"/>
                  <a:gd name="T18" fmla="*/ 3949 w 5974"/>
                  <a:gd name="T19" fmla="*/ 6258 h 6464"/>
                  <a:gd name="T20" fmla="*/ 4677 w 5974"/>
                  <a:gd name="T21" fmla="*/ 5702 h 6464"/>
                  <a:gd name="T22" fmla="*/ 5768 w 5974"/>
                  <a:gd name="T23" fmla="*/ 4436 h 6464"/>
                  <a:gd name="T24" fmla="*/ 5618 w 5974"/>
                  <a:gd name="T25" fmla="*/ 3662 h 6464"/>
                  <a:gd name="T26" fmla="*/ 4449 w 5974"/>
                  <a:gd name="T27" fmla="*/ 4260 h 6464"/>
                  <a:gd name="T28" fmla="*/ 5119 w 5974"/>
                  <a:gd name="T29" fmla="*/ 4399 h 6464"/>
                  <a:gd name="T30" fmla="*/ 4486 w 5974"/>
                  <a:gd name="T31" fmla="*/ 5536 h 6464"/>
                  <a:gd name="T32" fmla="*/ 1629 w 5974"/>
                  <a:gd name="T33" fmla="*/ 916 h 6464"/>
                  <a:gd name="T34" fmla="*/ 931 w 5974"/>
                  <a:gd name="T35" fmla="*/ 2130 h 6464"/>
                  <a:gd name="T36" fmla="*/ 1599 w 5974"/>
                  <a:gd name="T37" fmla="*/ 911 h 6464"/>
                  <a:gd name="T38" fmla="*/ 710 w 5974"/>
                  <a:gd name="T39" fmla="*/ 5538 h 6464"/>
                  <a:gd name="T40" fmla="*/ 966 w 5974"/>
                  <a:gd name="T41" fmla="*/ 2381 h 6464"/>
                  <a:gd name="T42" fmla="*/ 1629 w 5974"/>
                  <a:gd name="T43" fmla="*/ 3637 h 6464"/>
                  <a:gd name="T44" fmla="*/ 1338 w 5974"/>
                  <a:gd name="T45" fmla="*/ 4399 h 6464"/>
                  <a:gd name="T46" fmla="*/ 715 w 5974"/>
                  <a:gd name="T47" fmla="*/ 5541 h 6464"/>
                  <a:gd name="T48" fmla="*/ 1880 w 5974"/>
                  <a:gd name="T49" fmla="*/ 3679 h 6464"/>
                  <a:gd name="T50" fmla="*/ 3844 w 5974"/>
                  <a:gd name="T51" fmla="*/ 2381 h 6464"/>
                  <a:gd name="T52" fmla="*/ 4198 w 5974"/>
                  <a:gd name="T53" fmla="*/ 4010 h 6464"/>
                  <a:gd name="T54" fmla="*/ 2024 w 5974"/>
                  <a:gd name="T55" fmla="*/ 3788 h 6464"/>
                  <a:gd name="T56" fmla="*/ 4449 w 5974"/>
                  <a:gd name="T57" fmla="*/ 2752 h 6464"/>
                  <a:gd name="T58" fmla="*/ 4643 w 5974"/>
                  <a:gd name="T59" fmla="*/ 2015 h 6464"/>
                  <a:gd name="T60" fmla="*/ 5368 w 5974"/>
                  <a:gd name="T61" fmla="*/ 3644 h 6464"/>
                  <a:gd name="T62" fmla="*/ 5010 w 5974"/>
                  <a:gd name="T63" fmla="*/ 4010 h 6464"/>
                  <a:gd name="T64" fmla="*/ 4449 w 5974"/>
                  <a:gd name="T65" fmla="*/ 2752 h 6464"/>
                  <a:gd name="T66" fmla="*/ 5013 w 5974"/>
                  <a:gd name="T67" fmla="*/ 522 h 6464"/>
                  <a:gd name="T68" fmla="*/ 4433 w 5974"/>
                  <a:gd name="T69" fmla="*/ 1879 h 6464"/>
                  <a:gd name="T70" fmla="*/ 3879 w 5974"/>
                  <a:gd name="T71" fmla="*/ 2130 h 6464"/>
                  <a:gd name="T72" fmla="*/ 1880 w 5974"/>
                  <a:gd name="T73" fmla="*/ 873 h 6464"/>
                  <a:gd name="T74" fmla="*/ 3986 w 5974"/>
                  <a:gd name="T75" fmla="*/ 5609 h 6464"/>
                  <a:gd name="T76" fmla="*/ 963 w 5974"/>
                  <a:gd name="T77" fmla="*/ 5869 h 6464"/>
                  <a:gd name="T78" fmla="*/ 1662 w 5974"/>
                  <a:gd name="T79" fmla="*/ 4552 h 6464"/>
                  <a:gd name="T80" fmla="*/ 2109 w 5974"/>
                  <a:gd name="T81" fmla="*/ 4261 h 6464"/>
                  <a:gd name="T82" fmla="*/ 4198 w 5974"/>
                  <a:gd name="T83" fmla="*/ 5503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74" h="6464">
                    <a:moveTo>
                      <a:pt x="5618" y="3662"/>
                    </a:moveTo>
                    <a:lnTo>
                      <a:pt x="5618" y="893"/>
                    </a:lnTo>
                    <a:cubicBezTo>
                      <a:pt x="5798" y="831"/>
                      <a:pt x="5927" y="660"/>
                      <a:pt x="5927" y="459"/>
                    </a:cubicBezTo>
                    <a:cubicBezTo>
                      <a:pt x="5927" y="206"/>
                      <a:pt x="5722" y="0"/>
                      <a:pt x="5468" y="0"/>
                    </a:cubicBezTo>
                    <a:cubicBezTo>
                      <a:pt x="5281" y="0"/>
                      <a:pt x="5121" y="112"/>
                      <a:pt x="5049" y="272"/>
                    </a:cubicBezTo>
                    <a:lnTo>
                      <a:pt x="2100" y="272"/>
                    </a:lnTo>
                    <a:cubicBezTo>
                      <a:pt x="2028" y="112"/>
                      <a:pt x="1868" y="0"/>
                      <a:pt x="1681" y="0"/>
                    </a:cubicBezTo>
                    <a:cubicBezTo>
                      <a:pt x="1428" y="0"/>
                      <a:pt x="1222" y="206"/>
                      <a:pt x="1222" y="459"/>
                    </a:cubicBezTo>
                    <a:cubicBezTo>
                      <a:pt x="1222" y="594"/>
                      <a:pt x="1280" y="715"/>
                      <a:pt x="1372" y="799"/>
                    </a:cubicBezTo>
                    <a:lnTo>
                      <a:pt x="661" y="1884"/>
                    </a:lnTo>
                    <a:cubicBezTo>
                      <a:pt x="614" y="1868"/>
                      <a:pt x="564" y="1859"/>
                      <a:pt x="512" y="1859"/>
                    </a:cubicBezTo>
                    <a:cubicBezTo>
                      <a:pt x="258" y="1859"/>
                      <a:pt x="52" y="2064"/>
                      <a:pt x="52" y="2318"/>
                    </a:cubicBezTo>
                    <a:cubicBezTo>
                      <a:pt x="52" y="2554"/>
                      <a:pt x="231" y="2748"/>
                      <a:pt x="460" y="2774"/>
                    </a:cubicBezTo>
                    <a:lnTo>
                      <a:pt x="460" y="5496"/>
                    </a:lnTo>
                    <a:cubicBezTo>
                      <a:pt x="369" y="5506"/>
                      <a:pt x="280" y="5544"/>
                      <a:pt x="206" y="5609"/>
                    </a:cubicBezTo>
                    <a:cubicBezTo>
                      <a:pt x="17" y="5778"/>
                      <a:pt x="0" y="6068"/>
                      <a:pt x="169" y="6258"/>
                    </a:cubicBezTo>
                    <a:cubicBezTo>
                      <a:pt x="338" y="6447"/>
                      <a:pt x="628" y="6464"/>
                      <a:pt x="818" y="6295"/>
                    </a:cubicBezTo>
                    <a:cubicBezTo>
                      <a:pt x="874" y="6245"/>
                      <a:pt x="914" y="6185"/>
                      <a:pt x="940" y="6119"/>
                    </a:cubicBezTo>
                    <a:lnTo>
                      <a:pt x="3865" y="6119"/>
                    </a:lnTo>
                    <a:cubicBezTo>
                      <a:pt x="3884" y="6169"/>
                      <a:pt x="3912" y="6216"/>
                      <a:pt x="3949" y="6258"/>
                    </a:cubicBezTo>
                    <a:cubicBezTo>
                      <a:pt x="4118" y="6447"/>
                      <a:pt x="4409" y="6464"/>
                      <a:pt x="4598" y="6295"/>
                    </a:cubicBezTo>
                    <a:cubicBezTo>
                      <a:pt x="4770" y="6142"/>
                      <a:pt x="4799" y="5889"/>
                      <a:pt x="4677" y="5702"/>
                    </a:cubicBezTo>
                    <a:lnTo>
                      <a:pt x="5432" y="4552"/>
                    </a:lnTo>
                    <a:cubicBezTo>
                      <a:pt x="5550" y="4560"/>
                      <a:pt x="5672" y="4522"/>
                      <a:pt x="5768" y="4436"/>
                    </a:cubicBezTo>
                    <a:cubicBezTo>
                      <a:pt x="5957" y="4267"/>
                      <a:pt x="5974" y="3977"/>
                      <a:pt x="5805" y="3788"/>
                    </a:cubicBezTo>
                    <a:cubicBezTo>
                      <a:pt x="5752" y="3729"/>
                      <a:pt x="5688" y="3687"/>
                      <a:pt x="5618" y="3662"/>
                    </a:cubicBezTo>
                    <a:close/>
                    <a:moveTo>
                      <a:pt x="4449" y="5520"/>
                    </a:moveTo>
                    <a:lnTo>
                      <a:pt x="4449" y="4260"/>
                    </a:lnTo>
                    <a:lnTo>
                      <a:pt x="5034" y="4260"/>
                    </a:lnTo>
                    <a:cubicBezTo>
                      <a:pt x="5053" y="4310"/>
                      <a:pt x="5081" y="4357"/>
                      <a:pt x="5119" y="4399"/>
                    </a:cubicBezTo>
                    <a:cubicBezTo>
                      <a:pt x="5140" y="4424"/>
                      <a:pt x="5164" y="4445"/>
                      <a:pt x="5189" y="4464"/>
                    </a:cubicBezTo>
                    <a:lnTo>
                      <a:pt x="4486" y="5536"/>
                    </a:lnTo>
                    <a:cubicBezTo>
                      <a:pt x="4474" y="5531"/>
                      <a:pt x="4461" y="5525"/>
                      <a:pt x="4449" y="5520"/>
                    </a:cubicBezTo>
                    <a:close/>
                    <a:moveTo>
                      <a:pt x="1629" y="916"/>
                    </a:moveTo>
                    <a:lnTo>
                      <a:pt x="1629" y="2130"/>
                    </a:lnTo>
                    <a:lnTo>
                      <a:pt x="931" y="2130"/>
                    </a:lnTo>
                    <a:cubicBezTo>
                      <a:pt x="914" y="2093"/>
                      <a:pt x="892" y="2059"/>
                      <a:pt x="867" y="2028"/>
                    </a:cubicBezTo>
                    <a:lnTo>
                      <a:pt x="1599" y="911"/>
                    </a:lnTo>
                    <a:cubicBezTo>
                      <a:pt x="1609" y="913"/>
                      <a:pt x="1619" y="915"/>
                      <a:pt x="1629" y="916"/>
                    </a:cubicBezTo>
                    <a:close/>
                    <a:moveTo>
                      <a:pt x="710" y="5538"/>
                    </a:moveTo>
                    <a:lnTo>
                      <a:pt x="710" y="2732"/>
                    </a:lnTo>
                    <a:cubicBezTo>
                      <a:pt x="846" y="2667"/>
                      <a:pt x="945" y="2536"/>
                      <a:pt x="966" y="2381"/>
                    </a:cubicBezTo>
                    <a:lnTo>
                      <a:pt x="1629" y="2381"/>
                    </a:lnTo>
                    <a:lnTo>
                      <a:pt x="1629" y="3637"/>
                    </a:lnTo>
                    <a:cubicBezTo>
                      <a:pt x="1538" y="3648"/>
                      <a:pt x="1449" y="3685"/>
                      <a:pt x="1376" y="3751"/>
                    </a:cubicBezTo>
                    <a:cubicBezTo>
                      <a:pt x="1186" y="3919"/>
                      <a:pt x="1169" y="4210"/>
                      <a:pt x="1338" y="4399"/>
                    </a:cubicBezTo>
                    <a:cubicBezTo>
                      <a:pt x="1362" y="4426"/>
                      <a:pt x="1389" y="4449"/>
                      <a:pt x="1417" y="4469"/>
                    </a:cubicBezTo>
                    <a:lnTo>
                      <a:pt x="715" y="5541"/>
                    </a:lnTo>
                    <a:cubicBezTo>
                      <a:pt x="713" y="5540"/>
                      <a:pt x="712" y="5539"/>
                      <a:pt x="710" y="5538"/>
                    </a:cubicBezTo>
                    <a:close/>
                    <a:moveTo>
                      <a:pt x="1880" y="3679"/>
                    </a:moveTo>
                    <a:lnTo>
                      <a:pt x="1880" y="2381"/>
                    </a:lnTo>
                    <a:lnTo>
                      <a:pt x="3844" y="2381"/>
                    </a:lnTo>
                    <a:cubicBezTo>
                      <a:pt x="3870" y="2572"/>
                      <a:pt x="4012" y="2725"/>
                      <a:pt x="4198" y="2766"/>
                    </a:cubicBezTo>
                    <a:lnTo>
                      <a:pt x="4198" y="4010"/>
                    </a:lnTo>
                    <a:lnTo>
                      <a:pt x="2133" y="4010"/>
                    </a:lnTo>
                    <a:cubicBezTo>
                      <a:pt x="2118" y="3930"/>
                      <a:pt x="2082" y="3853"/>
                      <a:pt x="2024" y="3788"/>
                    </a:cubicBezTo>
                    <a:cubicBezTo>
                      <a:pt x="1982" y="3741"/>
                      <a:pt x="1933" y="3705"/>
                      <a:pt x="1880" y="3679"/>
                    </a:cubicBezTo>
                    <a:close/>
                    <a:moveTo>
                      <a:pt x="4449" y="2752"/>
                    </a:moveTo>
                    <a:cubicBezTo>
                      <a:pt x="4628" y="2690"/>
                      <a:pt x="4758" y="2519"/>
                      <a:pt x="4758" y="2318"/>
                    </a:cubicBezTo>
                    <a:cubicBezTo>
                      <a:pt x="4758" y="2202"/>
                      <a:pt x="4714" y="2096"/>
                      <a:pt x="4643" y="2015"/>
                    </a:cubicBezTo>
                    <a:lnTo>
                      <a:pt x="5368" y="910"/>
                    </a:lnTo>
                    <a:lnTo>
                      <a:pt x="5368" y="3644"/>
                    </a:lnTo>
                    <a:cubicBezTo>
                      <a:pt x="5291" y="3660"/>
                      <a:pt x="5218" y="3695"/>
                      <a:pt x="5156" y="3751"/>
                    </a:cubicBezTo>
                    <a:cubicBezTo>
                      <a:pt x="5077" y="3821"/>
                      <a:pt x="5028" y="3913"/>
                      <a:pt x="5010" y="4010"/>
                    </a:cubicBezTo>
                    <a:lnTo>
                      <a:pt x="4449" y="4010"/>
                    </a:lnTo>
                    <a:lnTo>
                      <a:pt x="4449" y="2752"/>
                    </a:lnTo>
                    <a:close/>
                    <a:moveTo>
                      <a:pt x="2136" y="522"/>
                    </a:moveTo>
                    <a:lnTo>
                      <a:pt x="5013" y="522"/>
                    </a:lnTo>
                    <a:cubicBezTo>
                      <a:pt x="5027" y="626"/>
                      <a:pt x="5077" y="718"/>
                      <a:pt x="5148" y="788"/>
                    </a:cubicBezTo>
                    <a:lnTo>
                      <a:pt x="4433" y="1879"/>
                    </a:lnTo>
                    <a:cubicBezTo>
                      <a:pt x="4390" y="1866"/>
                      <a:pt x="4345" y="1859"/>
                      <a:pt x="4298" y="1859"/>
                    </a:cubicBezTo>
                    <a:cubicBezTo>
                      <a:pt x="4112" y="1859"/>
                      <a:pt x="3951" y="1970"/>
                      <a:pt x="3879" y="2130"/>
                    </a:cubicBezTo>
                    <a:lnTo>
                      <a:pt x="1880" y="2130"/>
                    </a:lnTo>
                    <a:lnTo>
                      <a:pt x="1880" y="873"/>
                    </a:lnTo>
                    <a:cubicBezTo>
                      <a:pt x="2016" y="808"/>
                      <a:pt x="2115" y="678"/>
                      <a:pt x="2136" y="522"/>
                    </a:cubicBezTo>
                    <a:close/>
                    <a:moveTo>
                      <a:pt x="3986" y="5609"/>
                    </a:moveTo>
                    <a:cubicBezTo>
                      <a:pt x="3907" y="5680"/>
                      <a:pt x="3859" y="5772"/>
                      <a:pt x="3841" y="5869"/>
                    </a:cubicBezTo>
                    <a:lnTo>
                      <a:pt x="963" y="5869"/>
                    </a:lnTo>
                    <a:cubicBezTo>
                      <a:pt x="953" y="5814"/>
                      <a:pt x="932" y="5761"/>
                      <a:pt x="902" y="5712"/>
                    </a:cubicBezTo>
                    <a:lnTo>
                      <a:pt x="1662" y="4552"/>
                    </a:lnTo>
                    <a:cubicBezTo>
                      <a:pt x="1777" y="4557"/>
                      <a:pt x="1894" y="4519"/>
                      <a:pt x="1987" y="4436"/>
                    </a:cubicBezTo>
                    <a:cubicBezTo>
                      <a:pt x="2043" y="4387"/>
                      <a:pt x="2084" y="4326"/>
                      <a:pt x="2109" y="4261"/>
                    </a:cubicBezTo>
                    <a:lnTo>
                      <a:pt x="4198" y="4261"/>
                    </a:lnTo>
                    <a:lnTo>
                      <a:pt x="4198" y="5503"/>
                    </a:lnTo>
                    <a:cubicBezTo>
                      <a:pt x="4122" y="5519"/>
                      <a:pt x="4049" y="5554"/>
                      <a:pt x="3986" y="56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146" name="直线连接符 244">
                <a:extLst>
                  <a:ext uri="{FF2B5EF4-FFF2-40B4-BE49-F238E27FC236}">
                    <a16:creationId xmlns:a16="http://schemas.microsoft.com/office/drawing/2014/main" id="{08758CB2-1745-BD48-EB61-674AC8A651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86112" y="4909710"/>
                <a:ext cx="18230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8" name="cube-molecule_31120">
                <a:extLst>
                  <a:ext uri="{FF2B5EF4-FFF2-40B4-BE49-F238E27FC236}">
                    <a16:creationId xmlns:a16="http://schemas.microsoft.com/office/drawing/2014/main" id="{0DE5CE3E-9A38-5976-FC9C-F28B5625E67A}"/>
                  </a:ext>
                </a:extLst>
              </p:cNvPr>
              <p:cNvSpPr/>
              <p:nvPr/>
            </p:nvSpPr>
            <p:spPr>
              <a:xfrm>
                <a:off x="8485016" y="4794105"/>
                <a:ext cx="210438" cy="248729"/>
              </a:xfrm>
              <a:custGeom>
                <a:avLst/>
                <a:gdLst>
                  <a:gd name="T0" fmla="*/ 5618 w 5974"/>
                  <a:gd name="T1" fmla="*/ 893 h 6464"/>
                  <a:gd name="T2" fmla="*/ 5468 w 5974"/>
                  <a:gd name="T3" fmla="*/ 0 h 6464"/>
                  <a:gd name="T4" fmla="*/ 2100 w 5974"/>
                  <a:gd name="T5" fmla="*/ 272 h 6464"/>
                  <a:gd name="T6" fmla="*/ 1222 w 5974"/>
                  <a:gd name="T7" fmla="*/ 459 h 6464"/>
                  <a:gd name="T8" fmla="*/ 661 w 5974"/>
                  <a:gd name="T9" fmla="*/ 1884 h 6464"/>
                  <a:gd name="T10" fmla="*/ 52 w 5974"/>
                  <a:gd name="T11" fmla="*/ 2318 h 6464"/>
                  <a:gd name="T12" fmla="*/ 460 w 5974"/>
                  <a:gd name="T13" fmla="*/ 5496 h 6464"/>
                  <a:gd name="T14" fmla="*/ 169 w 5974"/>
                  <a:gd name="T15" fmla="*/ 6258 h 6464"/>
                  <a:gd name="T16" fmla="*/ 940 w 5974"/>
                  <a:gd name="T17" fmla="*/ 6119 h 6464"/>
                  <a:gd name="T18" fmla="*/ 3949 w 5974"/>
                  <a:gd name="T19" fmla="*/ 6258 h 6464"/>
                  <a:gd name="T20" fmla="*/ 4677 w 5974"/>
                  <a:gd name="T21" fmla="*/ 5702 h 6464"/>
                  <a:gd name="T22" fmla="*/ 5768 w 5974"/>
                  <a:gd name="T23" fmla="*/ 4436 h 6464"/>
                  <a:gd name="T24" fmla="*/ 5618 w 5974"/>
                  <a:gd name="T25" fmla="*/ 3662 h 6464"/>
                  <a:gd name="T26" fmla="*/ 4449 w 5974"/>
                  <a:gd name="T27" fmla="*/ 4260 h 6464"/>
                  <a:gd name="T28" fmla="*/ 5119 w 5974"/>
                  <a:gd name="T29" fmla="*/ 4399 h 6464"/>
                  <a:gd name="T30" fmla="*/ 4486 w 5974"/>
                  <a:gd name="T31" fmla="*/ 5536 h 6464"/>
                  <a:gd name="T32" fmla="*/ 1629 w 5974"/>
                  <a:gd name="T33" fmla="*/ 916 h 6464"/>
                  <a:gd name="T34" fmla="*/ 931 w 5974"/>
                  <a:gd name="T35" fmla="*/ 2130 h 6464"/>
                  <a:gd name="T36" fmla="*/ 1599 w 5974"/>
                  <a:gd name="T37" fmla="*/ 911 h 6464"/>
                  <a:gd name="T38" fmla="*/ 710 w 5974"/>
                  <a:gd name="T39" fmla="*/ 5538 h 6464"/>
                  <a:gd name="T40" fmla="*/ 966 w 5974"/>
                  <a:gd name="T41" fmla="*/ 2381 h 6464"/>
                  <a:gd name="T42" fmla="*/ 1629 w 5974"/>
                  <a:gd name="T43" fmla="*/ 3637 h 6464"/>
                  <a:gd name="T44" fmla="*/ 1338 w 5974"/>
                  <a:gd name="T45" fmla="*/ 4399 h 6464"/>
                  <a:gd name="T46" fmla="*/ 715 w 5974"/>
                  <a:gd name="T47" fmla="*/ 5541 h 6464"/>
                  <a:gd name="T48" fmla="*/ 1880 w 5974"/>
                  <a:gd name="T49" fmla="*/ 3679 h 6464"/>
                  <a:gd name="T50" fmla="*/ 3844 w 5974"/>
                  <a:gd name="T51" fmla="*/ 2381 h 6464"/>
                  <a:gd name="T52" fmla="*/ 4198 w 5974"/>
                  <a:gd name="T53" fmla="*/ 4010 h 6464"/>
                  <a:gd name="T54" fmla="*/ 2024 w 5974"/>
                  <a:gd name="T55" fmla="*/ 3788 h 6464"/>
                  <a:gd name="T56" fmla="*/ 4449 w 5974"/>
                  <a:gd name="T57" fmla="*/ 2752 h 6464"/>
                  <a:gd name="T58" fmla="*/ 4643 w 5974"/>
                  <a:gd name="T59" fmla="*/ 2015 h 6464"/>
                  <a:gd name="T60" fmla="*/ 5368 w 5974"/>
                  <a:gd name="T61" fmla="*/ 3644 h 6464"/>
                  <a:gd name="T62" fmla="*/ 5010 w 5974"/>
                  <a:gd name="T63" fmla="*/ 4010 h 6464"/>
                  <a:gd name="T64" fmla="*/ 4449 w 5974"/>
                  <a:gd name="T65" fmla="*/ 2752 h 6464"/>
                  <a:gd name="T66" fmla="*/ 5013 w 5974"/>
                  <a:gd name="T67" fmla="*/ 522 h 6464"/>
                  <a:gd name="T68" fmla="*/ 4433 w 5974"/>
                  <a:gd name="T69" fmla="*/ 1879 h 6464"/>
                  <a:gd name="T70" fmla="*/ 3879 w 5974"/>
                  <a:gd name="T71" fmla="*/ 2130 h 6464"/>
                  <a:gd name="T72" fmla="*/ 1880 w 5974"/>
                  <a:gd name="T73" fmla="*/ 873 h 6464"/>
                  <a:gd name="T74" fmla="*/ 3986 w 5974"/>
                  <a:gd name="T75" fmla="*/ 5609 h 6464"/>
                  <a:gd name="T76" fmla="*/ 963 w 5974"/>
                  <a:gd name="T77" fmla="*/ 5869 h 6464"/>
                  <a:gd name="T78" fmla="*/ 1662 w 5974"/>
                  <a:gd name="T79" fmla="*/ 4552 h 6464"/>
                  <a:gd name="T80" fmla="*/ 2109 w 5974"/>
                  <a:gd name="T81" fmla="*/ 4261 h 6464"/>
                  <a:gd name="T82" fmla="*/ 4198 w 5974"/>
                  <a:gd name="T83" fmla="*/ 5503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74" h="6464">
                    <a:moveTo>
                      <a:pt x="5618" y="3662"/>
                    </a:moveTo>
                    <a:lnTo>
                      <a:pt x="5618" y="893"/>
                    </a:lnTo>
                    <a:cubicBezTo>
                      <a:pt x="5798" y="831"/>
                      <a:pt x="5927" y="660"/>
                      <a:pt x="5927" y="459"/>
                    </a:cubicBezTo>
                    <a:cubicBezTo>
                      <a:pt x="5927" y="206"/>
                      <a:pt x="5722" y="0"/>
                      <a:pt x="5468" y="0"/>
                    </a:cubicBezTo>
                    <a:cubicBezTo>
                      <a:pt x="5281" y="0"/>
                      <a:pt x="5121" y="112"/>
                      <a:pt x="5049" y="272"/>
                    </a:cubicBezTo>
                    <a:lnTo>
                      <a:pt x="2100" y="272"/>
                    </a:lnTo>
                    <a:cubicBezTo>
                      <a:pt x="2028" y="112"/>
                      <a:pt x="1868" y="0"/>
                      <a:pt x="1681" y="0"/>
                    </a:cubicBezTo>
                    <a:cubicBezTo>
                      <a:pt x="1428" y="0"/>
                      <a:pt x="1222" y="206"/>
                      <a:pt x="1222" y="459"/>
                    </a:cubicBezTo>
                    <a:cubicBezTo>
                      <a:pt x="1222" y="594"/>
                      <a:pt x="1280" y="715"/>
                      <a:pt x="1372" y="799"/>
                    </a:cubicBezTo>
                    <a:lnTo>
                      <a:pt x="661" y="1884"/>
                    </a:lnTo>
                    <a:cubicBezTo>
                      <a:pt x="614" y="1868"/>
                      <a:pt x="564" y="1859"/>
                      <a:pt x="512" y="1859"/>
                    </a:cubicBezTo>
                    <a:cubicBezTo>
                      <a:pt x="258" y="1859"/>
                      <a:pt x="52" y="2064"/>
                      <a:pt x="52" y="2318"/>
                    </a:cubicBezTo>
                    <a:cubicBezTo>
                      <a:pt x="52" y="2554"/>
                      <a:pt x="231" y="2748"/>
                      <a:pt x="460" y="2774"/>
                    </a:cubicBezTo>
                    <a:lnTo>
                      <a:pt x="460" y="5496"/>
                    </a:lnTo>
                    <a:cubicBezTo>
                      <a:pt x="369" y="5506"/>
                      <a:pt x="280" y="5544"/>
                      <a:pt x="206" y="5609"/>
                    </a:cubicBezTo>
                    <a:cubicBezTo>
                      <a:pt x="17" y="5778"/>
                      <a:pt x="0" y="6068"/>
                      <a:pt x="169" y="6258"/>
                    </a:cubicBezTo>
                    <a:cubicBezTo>
                      <a:pt x="338" y="6447"/>
                      <a:pt x="628" y="6464"/>
                      <a:pt x="818" y="6295"/>
                    </a:cubicBezTo>
                    <a:cubicBezTo>
                      <a:pt x="874" y="6245"/>
                      <a:pt x="914" y="6185"/>
                      <a:pt x="940" y="6119"/>
                    </a:cubicBezTo>
                    <a:lnTo>
                      <a:pt x="3865" y="6119"/>
                    </a:lnTo>
                    <a:cubicBezTo>
                      <a:pt x="3884" y="6169"/>
                      <a:pt x="3912" y="6216"/>
                      <a:pt x="3949" y="6258"/>
                    </a:cubicBezTo>
                    <a:cubicBezTo>
                      <a:pt x="4118" y="6447"/>
                      <a:pt x="4409" y="6464"/>
                      <a:pt x="4598" y="6295"/>
                    </a:cubicBezTo>
                    <a:cubicBezTo>
                      <a:pt x="4770" y="6142"/>
                      <a:pt x="4799" y="5889"/>
                      <a:pt x="4677" y="5702"/>
                    </a:cubicBezTo>
                    <a:lnTo>
                      <a:pt x="5432" y="4552"/>
                    </a:lnTo>
                    <a:cubicBezTo>
                      <a:pt x="5550" y="4560"/>
                      <a:pt x="5672" y="4522"/>
                      <a:pt x="5768" y="4436"/>
                    </a:cubicBezTo>
                    <a:cubicBezTo>
                      <a:pt x="5957" y="4267"/>
                      <a:pt x="5974" y="3977"/>
                      <a:pt x="5805" y="3788"/>
                    </a:cubicBezTo>
                    <a:cubicBezTo>
                      <a:pt x="5752" y="3729"/>
                      <a:pt x="5688" y="3687"/>
                      <a:pt x="5618" y="3662"/>
                    </a:cubicBezTo>
                    <a:close/>
                    <a:moveTo>
                      <a:pt x="4449" y="5520"/>
                    </a:moveTo>
                    <a:lnTo>
                      <a:pt x="4449" y="4260"/>
                    </a:lnTo>
                    <a:lnTo>
                      <a:pt x="5034" y="4260"/>
                    </a:lnTo>
                    <a:cubicBezTo>
                      <a:pt x="5053" y="4310"/>
                      <a:pt x="5081" y="4357"/>
                      <a:pt x="5119" y="4399"/>
                    </a:cubicBezTo>
                    <a:cubicBezTo>
                      <a:pt x="5140" y="4424"/>
                      <a:pt x="5164" y="4445"/>
                      <a:pt x="5189" y="4464"/>
                    </a:cubicBezTo>
                    <a:lnTo>
                      <a:pt x="4486" y="5536"/>
                    </a:lnTo>
                    <a:cubicBezTo>
                      <a:pt x="4474" y="5531"/>
                      <a:pt x="4461" y="5525"/>
                      <a:pt x="4449" y="5520"/>
                    </a:cubicBezTo>
                    <a:close/>
                    <a:moveTo>
                      <a:pt x="1629" y="916"/>
                    </a:moveTo>
                    <a:lnTo>
                      <a:pt x="1629" y="2130"/>
                    </a:lnTo>
                    <a:lnTo>
                      <a:pt x="931" y="2130"/>
                    </a:lnTo>
                    <a:cubicBezTo>
                      <a:pt x="914" y="2093"/>
                      <a:pt x="892" y="2059"/>
                      <a:pt x="867" y="2028"/>
                    </a:cubicBezTo>
                    <a:lnTo>
                      <a:pt x="1599" y="911"/>
                    </a:lnTo>
                    <a:cubicBezTo>
                      <a:pt x="1609" y="913"/>
                      <a:pt x="1619" y="915"/>
                      <a:pt x="1629" y="916"/>
                    </a:cubicBezTo>
                    <a:close/>
                    <a:moveTo>
                      <a:pt x="710" y="5538"/>
                    </a:moveTo>
                    <a:lnTo>
                      <a:pt x="710" y="2732"/>
                    </a:lnTo>
                    <a:cubicBezTo>
                      <a:pt x="846" y="2667"/>
                      <a:pt x="945" y="2536"/>
                      <a:pt x="966" y="2381"/>
                    </a:cubicBezTo>
                    <a:lnTo>
                      <a:pt x="1629" y="2381"/>
                    </a:lnTo>
                    <a:lnTo>
                      <a:pt x="1629" y="3637"/>
                    </a:lnTo>
                    <a:cubicBezTo>
                      <a:pt x="1538" y="3648"/>
                      <a:pt x="1449" y="3685"/>
                      <a:pt x="1376" y="3751"/>
                    </a:cubicBezTo>
                    <a:cubicBezTo>
                      <a:pt x="1186" y="3919"/>
                      <a:pt x="1169" y="4210"/>
                      <a:pt x="1338" y="4399"/>
                    </a:cubicBezTo>
                    <a:cubicBezTo>
                      <a:pt x="1362" y="4426"/>
                      <a:pt x="1389" y="4449"/>
                      <a:pt x="1417" y="4469"/>
                    </a:cubicBezTo>
                    <a:lnTo>
                      <a:pt x="715" y="5541"/>
                    </a:lnTo>
                    <a:cubicBezTo>
                      <a:pt x="713" y="5540"/>
                      <a:pt x="712" y="5539"/>
                      <a:pt x="710" y="5538"/>
                    </a:cubicBezTo>
                    <a:close/>
                    <a:moveTo>
                      <a:pt x="1880" y="3679"/>
                    </a:moveTo>
                    <a:lnTo>
                      <a:pt x="1880" y="2381"/>
                    </a:lnTo>
                    <a:lnTo>
                      <a:pt x="3844" y="2381"/>
                    </a:lnTo>
                    <a:cubicBezTo>
                      <a:pt x="3870" y="2572"/>
                      <a:pt x="4012" y="2725"/>
                      <a:pt x="4198" y="2766"/>
                    </a:cubicBezTo>
                    <a:lnTo>
                      <a:pt x="4198" y="4010"/>
                    </a:lnTo>
                    <a:lnTo>
                      <a:pt x="2133" y="4010"/>
                    </a:lnTo>
                    <a:cubicBezTo>
                      <a:pt x="2118" y="3930"/>
                      <a:pt x="2082" y="3853"/>
                      <a:pt x="2024" y="3788"/>
                    </a:cubicBezTo>
                    <a:cubicBezTo>
                      <a:pt x="1982" y="3741"/>
                      <a:pt x="1933" y="3705"/>
                      <a:pt x="1880" y="3679"/>
                    </a:cubicBezTo>
                    <a:close/>
                    <a:moveTo>
                      <a:pt x="4449" y="2752"/>
                    </a:moveTo>
                    <a:cubicBezTo>
                      <a:pt x="4628" y="2690"/>
                      <a:pt x="4758" y="2519"/>
                      <a:pt x="4758" y="2318"/>
                    </a:cubicBezTo>
                    <a:cubicBezTo>
                      <a:pt x="4758" y="2202"/>
                      <a:pt x="4714" y="2096"/>
                      <a:pt x="4643" y="2015"/>
                    </a:cubicBezTo>
                    <a:lnTo>
                      <a:pt x="5368" y="910"/>
                    </a:lnTo>
                    <a:lnTo>
                      <a:pt x="5368" y="3644"/>
                    </a:lnTo>
                    <a:cubicBezTo>
                      <a:pt x="5291" y="3660"/>
                      <a:pt x="5218" y="3695"/>
                      <a:pt x="5156" y="3751"/>
                    </a:cubicBezTo>
                    <a:cubicBezTo>
                      <a:pt x="5077" y="3821"/>
                      <a:pt x="5028" y="3913"/>
                      <a:pt x="5010" y="4010"/>
                    </a:cubicBezTo>
                    <a:lnTo>
                      <a:pt x="4449" y="4010"/>
                    </a:lnTo>
                    <a:lnTo>
                      <a:pt x="4449" y="2752"/>
                    </a:lnTo>
                    <a:close/>
                    <a:moveTo>
                      <a:pt x="2136" y="522"/>
                    </a:moveTo>
                    <a:lnTo>
                      <a:pt x="5013" y="522"/>
                    </a:lnTo>
                    <a:cubicBezTo>
                      <a:pt x="5027" y="626"/>
                      <a:pt x="5077" y="718"/>
                      <a:pt x="5148" y="788"/>
                    </a:cubicBezTo>
                    <a:lnTo>
                      <a:pt x="4433" y="1879"/>
                    </a:lnTo>
                    <a:cubicBezTo>
                      <a:pt x="4390" y="1866"/>
                      <a:pt x="4345" y="1859"/>
                      <a:pt x="4298" y="1859"/>
                    </a:cubicBezTo>
                    <a:cubicBezTo>
                      <a:pt x="4112" y="1859"/>
                      <a:pt x="3951" y="1970"/>
                      <a:pt x="3879" y="2130"/>
                    </a:cubicBezTo>
                    <a:lnTo>
                      <a:pt x="1880" y="2130"/>
                    </a:lnTo>
                    <a:lnTo>
                      <a:pt x="1880" y="873"/>
                    </a:lnTo>
                    <a:cubicBezTo>
                      <a:pt x="2016" y="808"/>
                      <a:pt x="2115" y="678"/>
                      <a:pt x="2136" y="522"/>
                    </a:cubicBezTo>
                    <a:close/>
                    <a:moveTo>
                      <a:pt x="3986" y="5609"/>
                    </a:moveTo>
                    <a:cubicBezTo>
                      <a:pt x="3907" y="5680"/>
                      <a:pt x="3859" y="5772"/>
                      <a:pt x="3841" y="5869"/>
                    </a:cubicBezTo>
                    <a:lnTo>
                      <a:pt x="963" y="5869"/>
                    </a:lnTo>
                    <a:cubicBezTo>
                      <a:pt x="953" y="5814"/>
                      <a:pt x="932" y="5761"/>
                      <a:pt x="902" y="5712"/>
                    </a:cubicBezTo>
                    <a:lnTo>
                      <a:pt x="1662" y="4552"/>
                    </a:lnTo>
                    <a:cubicBezTo>
                      <a:pt x="1777" y="4557"/>
                      <a:pt x="1894" y="4519"/>
                      <a:pt x="1987" y="4436"/>
                    </a:cubicBezTo>
                    <a:cubicBezTo>
                      <a:pt x="2043" y="4387"/>
                      <a:pt x="2084" y="4326"/>
                      <a:pt x="2109" y="4261"/>
                    </a:cubicBezTo>
                    <a:lnTo>
                      <a:pt x="4198" y="4261"/>
                    </a:lnTo>
                    <a:lnTo>
                      <a:pt x="4198" y="5503"/>
                    </a:lnTo>
                    <a:cubicBezTo>
                      <a:pt x="4122" y="5519"/>
                      <a:pt x="4049" y="5554"/>
                      <a:pt x="3986" y="56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149" name="直线连接符 246">
                <a:extLst>
                  <a:ext uri="{FF2B5EF4-FFF2-40B4-BE49-F238E27FC236}">
                    <a16:creationId xmlns:a16="http://schemas.microsoft.com/office/drawing/2014/main" id="{1C9AA844-3881-9892-5C50-70103563D0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09522" y="4909710"/>
                <a:ext cx="18230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0" name="cube-molecule_31120">
                <a:extLst>
                  <a:ext uri="{FF2B5EF4-FFF2-40B4-BE49-F238E27FC236}">
                    <a16:creationId xmlns:a16="http://schemas.microsoft.com/office/drawing/2014/main" id="{476EBAB5-8C00-2719-75E5-256367D26B4D}"/>
                  </a:ext>
                </a:extLst>
              </p:cNvPr>
              <p:cNvSpPr/>
              <p:nvPr/>
            </p:nvSpPr>
            <p:spPr>
              <a:xfrm>
                <a:off x="8908426" y="4794105"/>
                <a:ext cx="210438" cy="248729"/>
              </a:xfrm>
              <a:custGeom>
                <a:avLst/>
                <a:gdLst>
                  <a:gd name="T0" fmla="*/ 5618 w 5974"/>
                  <a:gd name="T1" fmla="*/ 893 h 6464"/>
                  <a:gd name="T2" fmla="*/ 5468 w 5974"/>
                  <a:gd name="T3" fmla="*/ 0 h 6464"/>
                  <a:gd name="T4" fmla="*/ 2100 w 5974"/>
                  <a:gd name="T5" fmla="*/ 272 h 6464"/>
                  <a:gd name="T6" fmla="*/ 1222 w 5974"/>
                  <a:gd name="T7" fmla="*/ 459 h 6464"/>
                  <a:gd name="T8" fmla="*/ 661 w 5974"/>
                  <a:gd name="T9" fmla="*/ 1884 h 6464"/>
                  <a:gd name="T10" fmla="*/ 52 w 5974"/>
                  <a:gd name="T11" fmla="*/ 2318 h 6464"/>
                  <a:gd name="T12" fmla="*/ 460 w 5974"/>
                  <a:gd name="T13" fmla="*/ 5496 h 6464"/>
                  <a:gd name="T14" fmla="*/ 169 w 5974"/>
                  <a:gd name="T15" fmla="*/ 6258 h 6464"/>
                  <a:gd name="T16" fmla="*/ 940 w 5974"/>
                  <a:gd name="T17" fmla="*/ 6119 h 6464"/>
                  <a:gd name="T18" fmla="*/ 3949 w 5974"/>
                  <a:gd name="T19" fmla="*/ 6258 h 6464"/>
                  <a:gd name="T20" fmla="*/ 4677 w 5974"/>
                  <a:gd name="T21" fmla="*/ 5702 h 6464"/>
                  <a:gd name="T22" fmla="*/ 5768 w 5974"/>
                  <a:gd name="T23" fmla="*/ 4436 h 6464"/>
                  <a:gd name="T24" fmla="*/ 5618 w 5974"/>
                  <a:gd name="T25" fmla="*/ 3662 h 6464"/>
                  <a:gd name="T26" fmla="*/ 4449 w 5974"/>
                  <a:gd name="T27" fmla="*/ 4260 h 6464"/>
                  <a:gd name="T28" fmla="*/ 5119 w 5974"/>
                  <a:gd name="T29" fmla="*/ 4399 h 6464"/>
                  <a:gd name="T30" fmla="*/ 4486 w 5974"/>
                  <a:gd name="T31" fmla="*/ 5536 h 6464"/>
                  <a:gd name="T32" fmla="*/ 1629 w 5974"/>
                  <a:gd name="T33" fmla="*/ 916 h 6464"/>
                  <a:gd name="T34" fmla="*/ 931 w 5974"/>
                  <a:gd name="T35" fmla="*/ 2130 h 6464"/>
                  <a:gd name="T36" fmla="*/ 1599 w 5974"/>
                  <a:gd name="T37" fmla="*/ 911 h 6464"/>
                  <a:gd name="T38" fmla="*/ 710 w 5974"/>
                  <a:gd name="T39" fmla="*/ 5538 h 6464"/>
                  <a:gd name="T40" fmla="*/ 966 w 5974"/>
                  <a:gd name="T41" fmla="*/ 2381 h 6464"/>
                  <a:gd name="T42" fmla="*/ 1629 w 5974"/>
                  <a:gd name="T43" fmla="*/ 3637 h 6464"/>
                  <a:gd name="T44" fmla="*/ 1338 w 5974"/>
                  <a:gd name="T45" fmla="*/ 4399 h 6464"/>
                  <a:gd name="T46" fmla="*/ 715 w 5974"/>
                  <a:gd name="T47" fmla="*/ 5541 h 6464"/>
                  <a:gd name="T48" fmla="*/ 1880 w 5974"/>
                  <a:gd name="T49" fmla="*/ 3679 h 6464"/>
                  <a:gd name="T50" fmla="*/ 3844 w 5974"/>
                  <a:gd name="T51" fmla="*/ 2381 h 6464"/>
                  <a:gd name="T52" fmla="*/ 4198 w 5974"/>
                  <a:gd name="T53" fmla="*/ 4010 h 6464"/>
                  <a:gd name="T54" fmla="*/ 2024 w 5974"/>
                  <a:gd name="T55" fmla="*/ 3788 h 6464"/>
                  <a:gd name="T56" fmla="*/ 4449 w 5974"/>
                  <a:gd name="T57" fmla="*/ 2752 h 6464"/>
                  <a:gd name="T58" fmla="*/ 4643 w 5974"/>
                  <a:gd name="T59" fmla="*/ 2015 h 6464"/>
                  <a:gd name="T60" fmla="*/ 5368 w 5974"/>
                  <a:gd name="T61" fmla="*/ 3644 h 6464"/>
                  <a:gd name="T62" fmla="*/ 5010 w 5974"/>
                  <a:gd name="T63" fmla="*/ 4010 h 6464"/>
                  <a:gd name="T64" fmla="*/ 4449 w 5974"/>
                  <a:gd name="T65" fmla="*/ 2752 h 6464"/>
                  <a:gd name="T66" fmla="*/ 5013 w 5974"/>
                  <a:gd name="T67" fmla="*/ 522 h 6464"/>
                  <a:gd name="T68" fmla="*/ 4433 w 5974"/>
                  <a:gd name="T69" fmla="*/ 1879 h 6464"/>
                  <a:gd name="T70" fmla="*/ 3879 w 5974"/>
                  <a:gd name="T71" fmla="*/ 2130 h 6464"/>
                  <a:gd name="T72" fmla="*/ 1880 w 5974"/>
                  <a:gd name="T73" fmla="*/ 873 h 6464"/>
                  <a:gd name="T74" fmla="*/ 3986 w 5974"/>
                  <a:gd name="T75" fmla="*/ 5609 h 6464"/>
                  <a:gd name="T76" fmla="*/ 963 w 5974"/>
                  <a:gd name="T77" fmla="*/ 5869 h 6464"/>
                  <a:gd name="T78" fmla="*/ 1662 w 5974"/>
                  <a:gd name="T79" fmla="*/ 4552 h 6464"/>
                  <a:gd name="T80" fmla="*/ 2109 w 5974"/>
                  <a:gd name="T81" fmla="*/ 4261 h 6464"/>
                  <a:gd name="T82" fmla="*/ 4198 w 5974"/>
                  <a:gd name="T83" fmla="*/ 5503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74" h="6464">
                    <a:moveTo>
                      <a:pt x="5618" y="3662"/>
                    </a:moveTo>
                    <a:lnTo>
                      <a:pt x="5618" y="893"/>
                    </a:lnTo>
                    <a:cubicBezTo>
                      <a:pt x="5798" y="831"/>
                      <a:pt x="5927" y="660"/>
                      <a:pt x="5927" y="459"/>
                    </a:cubicBezTo>
                    <a:cubicBezTo>
                      <a:pt x="5927" y="206"/>
                      <a:pt x="5722" y="0"/>
                      <a:pt x="5468" y="0"/>
                    </a:cubicBezTo>
                    <a:cubicBezTo>
                      <a:pt x="5281" y="0"/>
                      <a:pt x="5121" y="112"/>
                      <a:pt x="5049" y="272"/>
                    </a:cubicBezTo>
                    <a:lnTo>
                      <a:pt x="2100" y="272"/>
                    </a:lnTo>
                    <a:cubicBezTo>
                      <a:pt x="2028" y="112"/>
                      <a:pt x="1868" y="0"/>
                      <a:pt x="1681" y="0"/>
                    </a:cubicBezTo>
                    <a:cubicBezTo>
                      <a:pt x="1428" y="0"/>
                      <a:pt x="1222" y="206"/>
                      <a:pt x="1222" y="459"/>
                    </a:cubicBezTo>
                    <a:cubicBezTo>
                      <a:pt x="1222" y="594"/>
                      <a:pt x="1280" y="715"/>
                      <a:pt x="1372" y="799"/>
                    </a:cubicBezTo>
                    <a:lnTo>
                      <a:pt x="661" y="1884"/>
                    </a:lnTo>
                    <a:cubicBezTo>
                      <a:pt x="614" y="1868"/>
                      <a:pt x="564" y="1859"/>
                      <a:pt x="512" y="1859"/>
                    </a:cubicBezTo>
                    <a:cubicBezTo>
                      <a:pt x="258" y="1859"/>
                      <a:pt x="52" y="2064"/>
                      <a:pt x="52" y="2318"/>
                    </a:cubicBezTo>
                    <a:cubicBezTo>
                      <a:pt x="52" y="2554"/>
                      <a:pt x="231" y="2748"/>
                      <a:pt x="460" y="2774"/>
                    </a:cubicBezTo>
                    <a:lnTo>
                      <a:pt x="460" y="5496"/>
                    </a:lnTo>
                    <a:cubicBezTo>
                      <a:pt x="369" y="5506"/>
                      <a:pt x="280" y="5544"/>
                      <a:pt x="206" y="5609"/>
                    </a:cubicBezTo>
                    <a:cubicBezTo>
                      <a:pt x="17" y="5778"/>
                      <a:pt x="0" y="6068"/>
                      <a:pt x="169" y="6258"/>
                    </a:cubicBezTo>
                    <a:cubicBezTo>
                      <a:pt x="338" y="6447"/>
                      <a:pt x="628" y="6464"/>
                      <a:pt x="818" y="6295"/>
                    </a:cubicBezTo>
                    <a:cubicBezTo>
                      <a:pt x="874" y="6245"/>
                      <a:pt x="914" y="6185"/>
                      <a:pt x="940" y="6119"/>
                    </a:cubicBezTo>
                    <a:lnTo>
                      <a:pt x="3865" y="6119"/>
                    </a:lnTo>
                    <a:cubicBezTo>
                      <a:pt x="3884" y="6169"/>
                      <a:pt x="3912" y="6216"/>
                      <a:pt x="3949" y="6258"/>
                    </a:cubicBezTo>
                    <a:cubicBezTo>
                      <a:pt x="4118" y="6447"/>
                      <a:pt x="4409" y="6464"/>
                      <a:pt x="4598" y="6295"/>
                    </a:cubicBezTo>
                    <a:cubicBezTo>
                      <a:pt x="4770" y="6142"/>
                      <a:pt x="4799" y="5889"/>
                      <a:pt x="4677" y="5702"/>
                    </a:cubicBezTo>
                    <a:lnTo>
                      <a:pt x="5432" y="4552"/>
                    </a:lnTo>
                    <a:cubicBezTo>
                      <a:pt x="5550" y="4560"/>
                      <a:pt x="5672" y="4522"/>
                      <a:pt x="5768" y="4436"/>
                    </a:cubicBezTo>
                    <a:cubicBezTo>
                      <a:pt x="5957" y="4267"/>
                      <a:pt x="5974" y="3977"/>
                      <a:pt x="5805" y="3788"/>
                    </a:cubicBezTo>
                    <a:cubicBezTo>
                      <a:pt x="5752" y="3729"/>
                      <a:pt x="5688" y="3687"/>
                      <a:pt x="5618" y="3662"/>
                    </a:cubicBezTo>
                    <a:close/>
                    <a:moveTo>
                      <a:pt x="4449" y="5520"/>
                    </a:moveTo>
                    <a:lnTo>
                      <a:pt x="4449" y="4260"/>
                    </a:lnTo>
                    <a:lnTo>
                      <a:pt x="5034" y="4260"/>
                    </a:lnTo>
                    <a:cubicBezTo>
                      <a:pt x="5053" y="4310"/>
                      <a:pt x="5081" y="4357"/>
                      <a:pt x="5119" y="4399"/>
                    </a:cubicBezTo>
                    <a:cubicBezTo>
                      <a:pt x="5140" y="4424"/>
                      <a:pt x="5164" y="4445"/>
                      <a:pt x="5189" y="4464"/>
                    </a:cubicBezTo>
                    <a:lnTo>
                      <a:pt x="4486" y="5536"/>
                    </a:lnTo>
                    <a:cubicBezTo>
                      <a:pt x="4474" y="5531"/>
                      <a:pt x="4461" y="5525"/>
                      <a:pt x="4449" y="5520"/>
                    </a:cubicBezTo>
                    <a:close/>
                    <a:moveTo>
                      <a:pt x="1629" y="916"/>
                    </a:moveTo>
                    <a:lnTo>
                      <a:pt x="1629" y="2130"/>
                    </a:lnTo>
                    <a:lnTo>
                      <a:pt x="931" y="2130"/>
                    </a:lnTo>
                    <a:cubicBezTo>
                      <a:pt x="914" y="2093"/>
                      <a:pt x="892" y="2059"/>
                      <a:pt x="867" y="2028"/>
                    </a:cubicBezTo>
                    <a:lnTo>
                      <a:pt x="1599" y="911"/>
                    </a:lnTo>
                    <a:cubicBezTo>
                      <a:pt x="1609" y="913"/>
                      <a:pt x="1619" y="915"/>
                      <a:pt x="1629" y="916"/>
                    </a:cubicBezTo>
                    <a:close/>
                    <a:moveTo>
                      <a:pt x="710" y="5538"/>
                    </a:moveTo>
                    <a:lnTo>
                      <a:pt x="710" y="2732"/>
                    </a:lnTo>
                    <a:cubicBezTo>
                      <a:pt x="846" y="2667"/>
                      <a:pt x="945" y="2536"/>
                      <a:pt x="966" y="2381"/>
                    </a:cubicBezTo>
                    <a:lnTo>
                      <a:pt x="1629" y="2381"/>
                    </a:lnTo>
                    <a:lnTo>
                      <a:pt x="1629" y="3637"/>
                    </a:lnTo>
                    <a:cubicBezTo>
                      <a:pt x="1538" y="3648"/>
                      <a:pt x="1449" y="3685"/>
                      <a:pt x="1376" y="3751"/>
                    </a:cubicBezTo>
                    <a:cubicBezTo>
                      <a:pt x="1186" y="3919"/>
                      <a:pt x="1169" y="4210"/>
                      <a:pt x="1338" y="4399"/>
                    </a:cubicBezTo>
                    <a:cubicBezTo>
                      <a:pt x="1362" y="4426"/>
                      <a:pt x="1389" y="4449"/>
                      <a:pt x="1417" y="4469"/>
                    </a:cubicBezTo>
                    <a:lnTo>
                      <a:pt x="715" y="5541"/>
                    </a:lnTo>
                    <a:cubicBezTo>
                      <a:pt x="713" y="5540"/>
                      <a:pt x="712" y="5539"/>
                      <a:pt x="710" y="5538"/>
                    </a:cubicBezTo>
                    <a:close/>
                    <a:moveTo>
                      <a:pt x="1880" y="3679"/>
                    </a:moveTo>
                    <a:lnTo>
                      <a:pt x="1880" y="2381"/>
                    </a:lnTo>
                    <a:lnTo>
                      <a:pt x="3844" y="2381"/>
                    </a:lnTo>
                    <a:cubicBezTo>
                      <a:pt x="3870" y="2572"/>
                      <a:pt x="4012" y="2725"/>
                      <a:pt x="4198" y="2766"/>
                    </a:cubicBezTo>
                    <a:lnTo>
                      <a:pt x="4198" y="4010"/>
                    </a:lnTo>
                    <a:lnTo>
                      <a:pt x="2133" y="4010"/>
                    </a:lnTo>
                    <a:cubicBezTo>
                      <a:pt x="2118" y="3930"/>
                      <a:pt x="2082" y="3853"/>
                      <a:pt x="2024" y="3788"/>
                    </a:cubicBezTo>
                    <a:cubicBezTo>
                      <a:pt x="1982" y="3741"/>
                      <a:pt x="1933" y="3705"/>
                      <a:pt x="1880" y="3679"/>
                    </a:cubicBezTo>
                    <a:close/>
                    <a:moveTo>
                      <a:pt x="4449" y="2752"/>
                    </a:moveTo>
                    <a:cubicBezTo>
                      <a:pt x="4628" y="2690"/>
                      <a:pt x="4758" y="2519"/>
                      <a:pt x="4758" y="2318"/>
                    </a:cubicBezTo>
                    <a:cubicBezTo>
                      <a:pt x="4758" y="2202"/>
                      <a:pt x="4714" y="2096"/>
                      <a:pt x="4643" y="2015"/>
                    </a:cubicBezTo>
                    <a:lnTo>
                      <a:pt x="5368" y="910"/>
                    </a:lnTo>
                    <a:lnTo>
                      <a:pt x="5368" y="3644"/>
                    </a:lnTo>
                    <a:cubicBezTo>
                      <a:pt x="5291" y="3660"/>
                      <a:pt x="5218" y="3695"/>
                      <a:pt x="5156" y="3751"/>
                    </a:cubicBezTo>
                    <a:cubicBezTo>
                      <a:pt x="5077" y="3821"/>
                      <a:pt x="5028" y="3913"/>
                      <a:pt x="5010" y="4010"/>
                    </a:cubicBezTo>
                    <a:lnTo>
                      <a:pt x="4449" y="4010"/>
                    </a:lnTo>
                    <a:lnTo>
                      <a:pt x="4449" y="2752"/>
                    </a:lnTo>
                    <a:close/>
                    <a:moveTo>
                      <a:pt x="2136" y="522"/>
                    </a:moveTo>
                    <a:lnTo>
                      <a:pt x="5013" y="522"/>
                    </a:lnTo>
                    <a:cubicBezTo>
                      <a:pt x="5027" y="626"/>
                      <a:pt x="5077" y="718"/>
                      <a:pt x="5148" y="788"/>
                    </a:cubicBezTo>
                    <a:lnTo>
                      <a:pt x="4433" y="1879"/>
                    </a:lnTo>
                    <a:cubicBezTo>
                      <a:pt x="4390" y="1866"/>
                      <a:pt x="4345" y="1859"/>
                      <a:pt x="4298" y="1859"/>
                    </a:cubicBezTo>
                    <a:cubicBezTo>
                      <a:pt x="4112" y="1859"/>
                      <a:pt x="3951" y="1970"/>
                      <a:pt x="3879" y="2130"/>
                    </a:cubicBezTo>
                    <a:lnTo>
                      <a:pt x="1880" y="2130"/>
                    </a:lnTo>
                    <a:lnTo>
                      <a:pt x="1880" y="873"/>
                    </a:lnTo>
                    <a:cubicBezTo>
                      <a:pt x="2016" y="808"/>
                      <a:pt x="2115" y="678"/>
                      <a:pt x="2136" y="522"/>
                    </a:cubicBezTo>
                    <a:close/>
                    <a:moveTo>
                      <a:pt x="3986" y="5609"/>
                    </a:moveTo>
                    <a:cubicBezTo>
                      <a:pt x="3907" y="5680"/>
                      <a:pt x="3859" y="5772"/>
                      <a:pt x="3841" y="5869"/>
                    </a:cubicBezTo>
                    <a:lnTo>
                      <a:pt x="963" y="5869"/>
                    </a:lnTo>
                    <a:cubicBezTo>
                      <a:pt x="953" y="5814"/>
                      <a:pt x="932" y="5761"/>
                      <a:pt x="902" y="5712"/>
                    </a:cubicBezTo>
                    <a:lnTo>
                      <a:pt x="1662" y="4552"/>
                    </a:lnTo>
                    <a:cubicBezTo>
                      <a:pt x="1777" y="4557"/>
                      <a:pt x="1894" y="4519"/>
                      <a:pt x="1987" y="4436"/>
                    </a:cubicBezTo>
                    <a:cubicBezTo>
                      <a:pt x="2043" y="4387"/>
                      <a:pt x="2084" y="4326"/>
                      <a:pt x="2109" y="4261"/>
                    </a:cubicBezTo>
                    <a:lnTo>
                      <a:pt x="4198" y="4261"/>
                    </a:lnTo>
                    <a:lnTo>
                      <a:pt x="4198" y="5503"/>
                    </a:lnTo>
                    <a:cubicBezTo>
                      <a:pt x="4122" y="5519"/>
                      <a:pt x="4049" y="5554"/>
                      <a:pt x="3986" y="56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151" name="直线连接符 248">
                <a:extLst>
                  <a:ext uri="{FF2B5EF4-FFF2-40B4-BE49-F238E27FC236}">
                    <a16:creationId xmlns:a16="http://schemas.microsoft.com/office/drawing/2014/main" id="{29E92A1E-FDB7-2B9F-07C7-3684C40701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132932" y="4909710"/>
                <a:ext cx="18230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2" name="cube-molecule_31120">
                <a:extLst>
                  <a:ext uri="{FF2B5EF4-FFF2-40B4-BE49-F238E27FC236}">
                    <a16:creationId xmlns:a16="http://schemas.microsoft.com/office/drawing/2014/main" id="{7E9C7683-ECEB-70A7-0C3E-8AE748CE4529}"/>
                  </a:ext>
                </a:extLst>
              </p:cNvPr>
              <p:cNvSpPr/>
              <p:nvPr/>
            </p:nvSpPr>
            <p:spPr>
              <a:xfrm>
                <a:off x="9331836" y="4794105"/>
                <a:ext cx="210438" cy="248729"/>
              </a:xfrm>
              <a:custGeom>
                <a:avLst/>
                <a:gdLst>
                  <a:gd name="T0" fmla="*/ 5618 w 5974"/>
                  <a:gd name="T1" fmla="*/ 893 h 6464"/>
                  <a:gd name="T2" fmla="*/ 5468 w 5974"/>
                  <a:gd name="T3" fmla="*/ 0 h 6464"/>
                  <a:gd name="T4" fmla="*/ 2100 w 5974"/>
                  <a:gd name="T5" fmla="*/ 272 h 6464"/>
                  <a:gd name="T6" fmla="*/ 1222 w 5974"/>
                  <a:gd name="T7" fmla="*/ 459 h 6464"/>
                  <a:gd name="T8" fmla="*/ 661 w 5974"/>
                  <a:gd name="T9" fmla="*/ 1884 h 6464"/>
                  <a:gd name="T10" fmla="*/ 52 w 5974"/>
                  <a:gd name="T11" fmla="*/ 2318 h 6464"/>
                  <a:gd name="T12" fmla="*/ 460 w 5974"/>
                  <a:gd name="T13" fmla="*/ 5496 h 6464"/>
                  <a:gd name="T14" fmla="*/ 169 w 5974"/>
                  <a:gd name="T15" fmla="*/ 6258 h 6464"/>
                  <a:gd name="T16" fmla="*/ 940 w 5974"/>
                  <a:gd name="T17" fmla="*/ 6119 h 6464"/>
                  <a:gd name="T18" fmla="*/ 3949 w 5974"/>
                  <a:gd name="T19" fmla="*/ 6258 h 6464"/>
                  <a:gd name="T20" fmla="*/ 4677 w 5974"/>
                  <a:gd name="T21" fmla="*/ 5702 h 6464"/>
                  <a:gd name="T22" fmla="*/ 5768 w 5974"/>
                  <a:gd name="T23" fmla="*/ 4436 h 6464"/>
                  <a:gd name="T24" fmla="*/ 5618 w 5974"/>
                  <a:gd name="T25" fmla="*/ 3662 h 6464"/>
                  <a:gd name="T26" fmla="*/ 4449 w 5974"/>
                  <a:gd name="T27" fmla="*/ 4260 h 6464"/>
                  <a:gd name="T28" fmla="*/ 5119 w 5974"/>
                  <a:gd name="T29" fmla="*/ 4399 h 6464"/>
                  <a:gd name="T30" fmla="*/ 4486 w 5974"/>
                  <a:gd name="T31" fmla="*/ 5536 h 6464"/>
                  <a:gd name="T32" fmla="*/ 1629 w 5974"/>
                  <a:gd name="T33" fmla="*/ 916 h 6464"/>
                  <a:gd name="T34" fmla="*/ 931 w 5974"/>
                  <a:gd name="T35" fmla="*/ 2130 h 6464"/>
                  <a:gd name="T36" fmla="*/ 1599 w 5974"/>
                  <a:gd name="T37" fmla="*/ 911 h 6464"/>
                  <a:gd name="T38" fmla="*/ 710 w 5974"/>
                  <a:gd name="T39" fmla="*/ 5538 h 6464"/>
                  <a:gd name="T40" fmla="*/ 966 w 5974"/>
                  <a:gd name="T41" fmla="*/ 2381 h 6464"/>
                  <a:gd name="T42" fmla="*/ 1629 w 5974"/>
                  <a:gd name="T43" fmla="*/ 3637 h 6464"/>
                  <a:gd name="T44" fmla="*/ 1338 w 5974"/>
                  <a:gd name="T45" fmla="*/ 4399 h 6464"/>
                  <a:gd name="T46" fmla="*/ 715 w 5974"/>
                  <a:gd name="T47" fmla="*/ 5541 h 6464"/>
                  <a:gd name="T48" fmla="*/ 1880 w 5974"/>
                  <a:gd name="T49" fmla="*/ 3679 h 6464"/>
                  <a:gd name="T50" fmla="*/ 3844 w 5974"/>
                  <a:gd name="T51" fmla="*/ 2381 h 6464"/>
                  <a:gd name="T52" fmla="*/ 4198 w 5974"/>
                  <a:gd name="T53" fmla="*/ 4010 h 6464"/>
                  <a:gd name="T54" fmla="*/ 2024 w 5974"/>
                  <a:gd name="T55" fmla="*/ 3788 h 6464"/>
                  <a:gd name="T56" fmla="*/ 4449 w 5974"/>
                  <a:gd name="T57" fmla="*/ 2752 h 6464"/>
                  <a:gd name="T58" fmla="*/ 4643 w 5974"/>
                  <a:gd name="T59" fmla="*/ 2015 h 6464"/>
                  <a:gd name="T60" fmla="*/ 5368 w 5974"/>
                  <a:gd name="T61" fmla="*/ 3644 h 6464"/>
                  <a:gd name="T62" fmla="*/ 5010 w 5974"/>
                  <a:gd name="T63" fmla="*/ 4010 h 6464"/>
                  <a:gd name="T64" fmla="*/ 4449 w 5974"/>
                  <a:gd name="T65" fmla="*/ 2752 h 6464"/>
                  <a:gd name="T66" fmla="*/ 5013 w 5974"/>
                  <a:gd name="T67" fmla="*/ 522 h 6464"/>
                  <a:gd name="T68" fmla="*/ 4433 w 5974"/>
                  <a:gd name="T69" fmla="*/ 1879 h 6464"/>
                  <a:gd name="T70" fmla="*/ 3879 w 5974"/>
                  <a:gd name="T71" fmla="*/ 2130 h 6464"/>
                  <a:gd name="T72" fmla="*/ 1880 w 5974"/>
                  <a:gd name="T73" fmla="*/ 873 h 6464"/>
                  <a:gd name="T74" fmla="*/ 3986 w 5974"/>
                  <a:gd name="T75" fmla="*/ 5609 h 6464"/>
                  <a:gd name="T76" fmla="*/ 963 w 5974"/>
                  <a:gd name="T77" fmla="*/ 5869 h 6464"/>
                  <a:gd name="T78" fmla="*/ 1662 w 5974"/>
                  <a:gd name="T79" fmla="*/ 4552 h 6464"/>
                  <a:gd name="T80" fmla="*/ 2109 w 5974"/>
                  <a:gd name="T81" fmla="*/ 4261 h 6464"/>
                  <a:gd name="T82" fmla="*/ 4198 w 5974"/>
                  <a:gd name="T83" fmla="*/ 5503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74" h="6464">
                    <a:moveTo>
                      <a:pt x="5618" y="3662"/>
                    </a:moveTo>
                    <a:lnTo>
                      <a:pt x="5618" y="893"/>
                    </a:lnTo>
                    <a:cubicBezTo>
                      <a:pt x="5798" y="831"/>
                      <a:pt x="5927" y="660"/>
                      <a:pt x="5927" y="459"/>
                    </a:cubicBezTo>
                    <a:cubicBezTo>
                      <a:pt x="5927" y="206"/>
                      <a:pt x="5722" y="0"/>
                      <a:pt x="5468" y="0"/>
                    </a:cubicBezTo>
                    <a:cubicBezTo>
                      <a:pt x="5281" y="0"/>
                      <a:pt x="5121" y="112"/>
                      <a:pt x="5049" y="272"/>
                    </a:cubicBezTo>
                    <a:lnTo>
                      <a:pt x="2100" y="272"/>
                    </a:lnTo>
                    <a:cubicBezTo>
                      <a:pt x="2028" y="112"/>
                      <a:pt x="1868" y="0"/>
                      <a:pt x="1681" y="0"/>
                    </a:cubicBezTo>
                    <a:cubicBezTo>
                      <a:pt x="1428" y="0"/>
                      <a:pt x="1222" y="206"/>
                      <a:pt x="1222" y="459"/>
                    </a:cubicBezTo>
                    <a:cubicBezTo>
                      <a:pt x="1222" y="594"/>
                      <a:pt x="1280" y="715"/>
                      <a:pt x="1372" y="799"/>
                    </a:cubicBezTo>
                    <a:lnTo>
                      <a:pt x="661" y="1884"/>
                    </a:lnTo>
                    <a:cubicBezTo>
                      <a:pt x="614" y="1868"/>
                      <a:pt x="564" y="1859"/>
                      <a:pt x="512" y="1859"/>
                    </a:cubicBezTo>
                    <a:cubicBezTo>
                      <a:pt x="258" y="1859"/>
                      <a:pt x="52" y="2064"/>
                      <a:pt x="52" y="2318"/>
                    </a:cubicBezTo>
                    <a:cubicBezTo>
                      <a:pt x="52" y="2554"/>
                      <a:pt x="231" y="2748"/>
                      <a:pt x="460" y="2774"/>
                    </a:cubicBezTo>
                    <a:lnTo>
                      <a:pt x="460" y="5496"/>
                    </a:lnTo>
                    <a:cubicBezTo>
                      <a:pt x="369" y="5506"/>
                      <a:pt x="280" y="5544"/>
                      <a:pt x="206" y="5609"/>
                    </a:cubicBezTo>
                    <a:cubicBezTo>
                      <a:pt x="17" y="5778"/>
                      <a:pt x="0" y="6068"/>
                      <a:pt x="169" y="6258"/>
                    </a:cubicBezTo>
                    <a:cubicBezTo>
                      <a:pt x="338" y="6447"/>
                      <a:pt x="628" y="6464"/>
                      <a:pt x="818" y="6295"/>
                    </a:cubicBezTo>
                    <a:cubicBezTo>
                      <a:pt x="874" y="6245"/>
                      <a:pt x="914" y="6185"/>
                      <a:pt x="940" y="6119"/>
                    </a:cubicBezTo>
                    <a:lnTo>
                      <a:pt x="3865" y="6119"/>
                    </a:lnTo>
                    <a:cubicBezTo>
                      <a:pt x="3884" y="6169"/>
                      <a:pt x="3912" y="6216"/>
                      <a:pt x="3949" y="6258"/>
                    </a:cubicBezTo>
                    <a:cubicBezTo>
                      <a:pt x="4118" y="6447"/>
                      <a:pt x="4409" y="6464"/>
                      <a:pt x="4598" y="6295"/>
                    </a:cubicBezTo>
                    <a:cubicBezTo>
                      <a:pt x="4770" y="6142"/>
                      <a:pt x="4799" y="5889"/>
                      <a:pt x="4677" y="5702"/>
                    </a:cubicBezTo>
                    <a:lnTo>
                      <a:pt x="5432" y="4552"/>
                    </a:lnTo>
                    <a:cubicBezTo>
                      <a:pt x="5550" y="4560"/>
                      <a:pt x="5672" y="4522"/>
                      <a:pt x="5768" y="4436"/>
                    </a:cubicBezTo>
                    <a:cubicBezTo>
                      <a:pt x="5957" y="4267"/>
                      <a:pt x="5974" y="3977"/>
                      <a:pt x="5805" y="3788"/>
                    </a:cubicBezTo>
                    <a:cubicBezTo>
                      <a:pt x="5752" y="3729"/>
                      <a:pt x="5688" y="3687"/>
                      <a:pt x="5618" y="3662"/>
                    </a:cubicBezTo>
                    <a:close/>
                    <a:moveTo>
                      <a:pt x="4449" y="5520"/>
                    </a:moveTo>
                    <a:lnTo>
                      <a:pt x="4449" y="4260"/>
                    </a:lnTo>
                    <a:lnTo>
                      <a:pt x="5034" y="4260"/>
                    </a:lnTo>
                    <a:cubicBezTo>
                      <a:pt x="5053" y="4310"/>
                      <a:pt x="5081" y="4357"/>
                      <a:pt x="5119" y="4399"/>
                    </a:cubicBezTo>
                    <a:cubicBezTo>
                      <a:pt x="5140" y="4424"/>
                      <a:pt x="5164" y="4445"/>
                      <a:pt x="5189" y="4464"/>
                    </a:cubicBezTo>
                    <a:lnTo>
                      <a:pt x="4486" y="5536"/>
                    </a:lnTo>
                    <a:cubicBezTo>
                      <a:pt x="4474" y="5531"/>
                      <a:pt x="4461" y="5525"/>
                      <a:pt x="4449" y="5520"/>
                    </a:cubicBezTo>
                    <a:close/>
                    <a:moveTo>
                      <a:pt x="1629" y="916"/>
                    </a:moveTo>
                    <a:lnTo>
                      <a:pt x="1629" y="2130"/>
                    </a:lnTo>
                    <a:lnTo>
                      <a:pt x="931" y="2130"/>
                    </a:lnTo>
                    <a:cubicBezTo>
                      <a:pt x="914" y="2093"/>
                      <a:pt x="892" y="2059"/>
                      <a:pt x="867" y="2028"/>
                    </a:cubicBezTo>
                    <a:lnTo>
                      <a:pt x="1599" y="911"/>
                    </a:lnTo>
                    <a:cubicBezTo>
                      <a:pt x="1609" y="913"/>
                      <a:pt x="1619" y="915"/>
                      <a:pt x="1629" y="916"/>
                    </a:cubicBezTo>
                    <a:close/>
                    <a:moveTo>
                      <a:pt x="710" y="5538"/>
                    </a:moveTo>
                    <a:lnTo>
                      <a:pt x="710" y="2732"/>
                    </a:lnTo>
                    <a:cubicBezTo>
                      <a:pt x="846" y="2667"/>
                      <a:pt x="945" y="2536"/>
                      <a:pt x="966" y="2381"/>
                    </a:cubicBezTo>
                    <a:lnTo>
                      <a:pt x="1629" y="2381"/>
                    </a:lnTo>
                    <a:lnTo>
                      <a:pt x="1629" y="3637"/>
                    </a:lnTo>
                    <a:cubicBezTo>
                      <a:pt x="1538" y="3648"/>
                      <a:pt x="1449" y="3685"/>
                      <a:pt x="1376" y="3751"/>
                    </a:cubicBezTo>
                    <a:cubicBezTo>
                      <a:pt x="1186" y="3919"/>
                      <a:pt x="1169" y="4210"/>
                      <a:pt x="1338" y="4399"/>
                    </a:cubicBezTo>
                    <a:cubicBezTo>
                      <a:pt x="1362" y="4426"/>
                      <a:pt x="1389" y="4449"/>
                      <a:pt x="1417" y="4469"/>
                    </a:cubicBezTo>
                    <a:lnTo>
                      <a:pt x="715" y="5541"/>
                    </a:lnTo>
                    <a:cubicBezTo>
                      <a:pt x="713" y="5540"/>
                      <a:pt x="712" y="5539"/>
                      <a:pt x="710" y="5538"/>
                    </a:cubicBezTo>
                    <a:close/>
                    <a:moveTo>
                      <a:pt x="1880" y="3679"/>
                    </a:moveTo>
                    <a:lnTo>
                      <a:pt x="1880" y="2381"/>
                    </a:lnTo>
                    <a:lnTo>
                      <a:pt x="3844" y="2381"/>
                    </a:lnTo>
                    <a:cubicBezTo>
                      <a:pt x="3870" y="2572"/>
                      <a:pt x="4012" y="2725"/>
                      <a:pt x="4198" y="2766"/>
                    </a:cubicBezTo>
                    <a:lnTo>
                      <a:pt x="4198" y="4010"/>
                    </a:lnTo>
                    <a:lnTo>
                      <a:pt x="2133" y="4010"/>
                    </a:lnTo>
                    <a:cubicBezTo>
                      <a:pt x="2118" y="3930"/>
                      <a:pt x="2082" y="3853"/>
                      <a:pt x="2024" y="3788"/>
                    </a:cubicBezTo>
                    <a:cubicBezTo>
                      <a:pt x="1982" y="3741"/>
                      <a:pt x="1933" y="3705"/>
                      <a:pt x="1880" y="3679"/>
                    </a:cubicBezTo>
                    <a:close/>
                    <a:moveTo>
                      <a:pt x="4449" y="2752"/>
                    </a:moveTo>
                    <a:cubicBezTo>
                      <a:pt x="4628" y="2690"/>
                      <a:pt x="4758" y="2519"/>
                      <a:pt x="4758" y="2318"/>
                    </a:cubicBezTo>
                    <a:cubicBezTo>
                      <a:pt x="4758" y="2202"/>
                      <a:pt x="4714" y="2096"/>
                      <a:pt x="4643" y="2015"/>
                    </a:cubicBezTo>
                    <a:lnTo>
                      <a:pt x="5368" y="910"/>
                    </a:lnTo>
                    <a:lnTo>
                      <a:pt x="5368" y="3644"/>
                    </a:lnTo>
                    <a:cubicBezTo>
                      <a:pt x="5291" y="3660"/>
                      <a:pt x="5218" y="3695"/>
                      <a:pt x="5156" y="3751"/>
                    </a:cubicBezTo>
                    <a:cubicBezTo>
                      <a:pt x="5077" y="3821"/>
                      <a:pt x="5028" y="3913"/>
                      <a:pt x="5010" y="4010"/>
                    </a:cubicBezTo>
                    <a:lnTo>
                      <a:pt x="4449" y="4010"/>
                    </a:lnTo>
                    <a:lnTo>
                      <a:pt x="4449" y="2752"/>
                    </a:lnTo>
                    <a:close/>
                    <a:moveTo>
                      <a:pt x="2136" y="522"/>
                    </a:moveTo>
                    <a:lnTo>
                      <a:pt x="5013" y="522"/>
                    </a:lnTo>
                    <a:cubicBezTo>
                      <a:pt x="5027" y="626"/>
                      <a:pt x="5077" y="718"/>
                      <a:pt x="5148" y="788"/>
                    </a:cubicBezTo>
                    <a:lnTo>
                      <a:pt x="4433" y="1879"/>
                    </a:lnTo>
                    <a:cubicBezTo>
                      <a:pt x="4390" y="1866"/>
                      <a:pt x="4345" y="1859"/>
                      <a:pt x="4298" y="1859"/>
                    </a:cubicBezTo>
                    <a:cubicBezTo>
                      <a:pt x="4112" y="1859"/>
                      <a:pt x="3951" y="1970"/>
                      <a:pt x="3879" y="2130"/>
                    </a:cubicBezTo>
                    <a:lnTo>
                      <a:pt x="1880" y="2130"/>
                    </a:lnTo>
                    <a:lnTo>
                      <a:pt x="1880" y="873"/>
                    </a:lnTo>
                    <a:cubicBezTo>
                      <a:pt x="2016" y="808"/>
                      <a:pt x="2115" y="678"/>
                      <a:pt x="2136" y="522"/>
                    </a:cubicBezTo>
                    <a:close/>
                    <a:moveTo>
                      <a:pt x="3986" y="5609"/>
                    </a:moveTo>
                    <a:cubicBezTo>
                      <a:pt x="3907" y="5680"/>
                      <a:pt x="3859" y="5772"/>
                      <a:pt x="3841" y="5869"/>
                    </a:cubicBezTo>
                    <a:lnTo>
                      <a:pt x="963" y="5869"/>
                    </a:lnTo>
                    <a:cubicBezTo>
                      <a:pt x="953" y="5814"/>
                      <a:pt x="932" y="5761"/>
                      <a:pt x="902" y="5712"/>
                    </a:cubicBezTo>
                    <a:lnTo>
                      <a:pt x="1662" y="4552"/>
                    </a:lnTo>
                    <a:cubicBezTo>
                      <a:pt x="1777" y="4557"/>
                      <a:pt x="1894" y="4519"/>
                      <a:pt x="1987" y="4436"/>
                    </a:cubicBezTo>
                    <a:cubicBezTo>
                      <a:pt x="2043" y="4387"/>
                      <a:pt x="2084" y="4326"/>
                      <a:pt x="2109" y="4261"/>
                    </a:cubicBezTo>
                    <a:lnTo>
                      <a:pt x="4198" y="4261"/>
                    </a:lnTo>
                    <a:lnTo>
                      <a:pt x="4198" y="5503"/>
                    </a:lnTo>
                    <a:cubicBezTo>
                      <a:pt x="4122" y="5519"/>
                      <a:pt x="4049" y="5554"/>
                      <a:pt x="3986" y="56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153" name="直线连接符 250">
                <a:extLst>
                  <a:ext uri="{FF2B5EF4-FFF2-40B4-BE49-F238E27FC236}">
                    <a16:creationId xmlns:a16="http://schemas.microsoft.com/office/drawing/2014/main" id="{37492847-6093-073F-8876-02D0089D01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556342" y="4909710"/>
                <a:ext cx="18230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4" name="cube-molecule_31120">
                <a:extLst>
                  <a:ext uri="{FF2B5EF4-FFF2-40B4-BE49-F238E27FC236}">
                    <a16:creationId xmlns:a16="http://schemas.microsoft.com/office/drawing/2014/main" id="{2A671EAC-2F1F-8622-C255-BBDF704E1F73}"/>
                  </a:ext>
                </a:extLst>
              </p:cNvPr>
              <p:cNvSpPr/>
              <p:nvPr/>
            </p:nvSpPr>
            <p:spPr>
              <a:xfrm>
                <a:off x="9755246" y="4794105"/>
                <a:ext cx="210438" cy="248729"/>
              </a:xfrm>
              <a:custGeom>
                <a:avLst/>
                <a:gdLst>
                  <a:gd name="T0" fmla="*/ 5618 w 5974"/>
                  <a:gd name="T1" fmla="*/ 893 h 6464"/>
                  <a:gd name="T2" fmla="*/ 5468 w 5974"/>
                  <a:gd name="T3" fmla="*/ 0 h 6464"/>
                  <a:gd name="T4" fmla="*/ 2100 w 5974"/>
                  <a:gd name="T5" fmla="*/ 272 h 6464"/>
                  <a:gd name="T6" fmla="*/ 1222 w 5974"/>
                  <a:gd name="T7" fmla="*/ 459 h 6464"/>
                  <a:gd name="T8" fmla="*/ 661 w 5974"/>
                  <a:gd name="T9" fmla="*/ 1884 h 6464"/>
                  <a:gd name="T10" fmla="*/ 52 w 5974"/>
                  <a:gd name="T11" fmla="*/ 2318 h 6464"/>
                  <a:gd name="T12" fmla="*/ 460 w 5974"/>
                  <a:gd name="T13" fmla="*/ 5496 h 6464"/>
                  <a:gd name="T14" fmla="*/ 169 w 5974"/>
                  <a:gd name="T15" fmla="*/ 6258 h 6464"/>
                  <a:gd name="T16" fmla="*/ 940 w 5974"/>
                  <a:gd name="T17" fmla="*/ 6119 h 6464"/>
                  <a:gd name="T18" fmla="*/ 3949 w 5974"/>
                  <a:gd name="T19" fmla="*/ 6258 h 6464"/>
                  <a:gd name="T20" fmla="*/ 4677 w 5974"/>
                  <a:gd name="T21" fmla="*/ 5702 h 6464"/>
                  <a:gd name="T22" fmla="*/ 5768 w 5974"/>
                  <a:gd name="T23" fmla="*/ 4436 h 6464"/>
                  <a:gd name="T24" fmla="*/ 5618 w 5974"/>
                  <a:gd name="T25" fmla="*/ 3662 h 6464"/>
                  <a:gd name="T26" fmla="*/ 4449 w 5974"/>
                  <a:gd name="T27" fmla="*/ 4260 h 6464"/>
                  <a:gd name="T28" fmla="*/ 5119 w 5974"/>
                  <a:gd name="T29" fmla="*/ 4399 h 6464"/>
                  <a:gd name="T30" fmla="*/ 4486 w 5974"/>
                  <a:gd name="T31" fmla="*/ 5536 h 6464"/>
                  <a:gd name="T32" fmla="*/ 1629 w 5974"/>
                  <a:gd name="T33" fmla="*/ 916 h 6464"/>
                  <a:gd name="T34" fmla="*/ 931 w 5974"/>
                  <a:gd name="T35" fmla="*/ 2130 h 6464"/>
                  <a:gd name="T36" fmla="*/ 1599 w 5974"/>
                  <a:gd name="T37" fmla="*/ 911 h 6464"/>
                  <a:gd name="T38" fmla="*/ 710 w 5974"/>
                  <a:gd name="T39" fmla="*/ 5538 h 6464"/>
                  <a:gd name="T40" fmla="*/ 966 w 5974"/>
                  <a:gd name="T41" fmla="*/ 2381 h 6464"/>
                  <a:gd name="T42" fmla="*/ 1629 w 5974"/>
                  <a:gd name="T43" fmla="*/ 3637 h 6464"/>
                  <a:gd name="T44" fmla="*/ 1338 w 5974"/>
                  <a:gd name="T45" fmla="*/ 4399 h 6464"/>
                  <a:gd name="T46" fmla="*/ 715 w 5974"/>
                  <a:gd name="T47" fmla="*/ 5541 h 6464"/>
                  <a:gd name="T48" fmla="*/ 1880 w 5974"/>
                  <a:gd name="T49" fmla="*/ 3679 h 6464"/>
                  <a:gd name="T50" fmla="*/ 3844 w 5974"/>
                  <a:gd name="T51" fmla="*/ 2381 h 6464"/>
                  <a:gd name="T52" fmla="*/ 4198 w 5974"/>
                  <a:gd name="T53" fmla="*/ 4010 h 6464"/>
                  <a:gd name="T54" fmla="*/ 2024 w 5974"/>
                  <a:gd name="T55" fmla="*/ 3788 h 6464"/>
                  <a:gd name="T56" fmla="*/ 4449 w 5974"/>
                  <a:gd name="T57" fmla="*/ 2752 h 6464"/>
                  <a:gd name="T58" fmla="*/ 4643 w 5974"/>
                  <a:gd name="T59" fmla="*/ 2015 h 6464"/>
                  <a:gd name="T60" fmla="*/ 5368 w 5974"/>
                  <a:gd name="T61" fmla="*/ 3644 h 6464"/>
                  <a:gd name="T62" fmla="*/ 5010 w 5974"/>
                  <a:gd name="T63" fmla="*/ 4010 h 6464"/>
                  <a:gd name="T64" fmla="*/ 4449 w 5974"/>
                  <a:gd name="T65" fmla="*/ 2752 h 6464"/>
                  <a:gd name="T66" fmla="*/ 5013 w 5974"/>
                  <a:gd name="T67" fmla="*/ 522 h 6464"/>
                  <a:gd name="T68" fmla="*/ 4433 w 5974"/>
                  <a:gd name="T69" fmla="*/ 1879 h 6464"/>
                  <a:gd name="T70" fmla="*/ 3879 w 5974"/>
                  <a:gd name="T71" fmla="*/ 2130 h 6464"/>
                  <a:gd name="T72" fmla="*/ 1880 w 5974"/>
                  <a:gd name="T73" fmla="*/ 873 h 6464"/>
                  <a:gd name="T74" fmla="*/ 3986 w 5974"/>
                  <a:gd name="T75" fmla="*/ 5609 h 6464"/>
                  <a:gd name="T76" fmla="*/ 963 w 5974"/>
                  <a:gd name="T77" fmla="*/ 5869 h 6464"/>
                  <a:gd name="T78" fmla="*/ 1662 w 5974"/>
                  <a:gd name="T79" fmla="*/ 4552 h 6464"/>
                  <a:gd name="T80" fmla="*/ 2109 w 5974"/>
                  <a:gd name="T81" fmla="*/ 4261 h 6464"/>
                  <a:gd name="T82" fmla="*/ 4198 w 5974"/>
                  <a:gd name="T83" fmla="*/ 5503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74" h="6464">
                    <a:moveTo>
                      <a:pt x="5618" y="3662"/>
                    </a:moveTo>
                    <a:lnTo>
                      <a:pt x="5618" y="893"/>
                    </a:lnTo>
                    <a:cubicBezTo>
                      <a:pt x="5798" y="831"/>
                      <a:pt x="5927" y="660"/>
                      <a:pt x="5927" y="459"/>
                    </a:cubicBezTo>
                    <a:cubicBezTo>
                      <a:pt x="5927" y="206"/>
                      <a:pt x="5722" y="0"/>
                      <a:pt x="5468" y="0"/>
                    </a:cubicBezTo>
                    <a:cubicBezTo>
                      <a:pt x="5281" y="0"/>
                      <a:pt x="5121" y="112"/>
                      <a:pt x="5049" y="272"/>
                    </a:cubicBezTo>
                    <a:lnTo>
                      <a:pt x="2100" y="272"/>
                    </a:lnTo>
                    <a:cubicBezTo>
                      <a:pt x="2028" y="112"/>
                      <a:pt x="1868" y="0"/>
                      <a:pt x="1681" y="0"/>
                    </a:cubicBezTo>
                    <a:cubicBezTo>
                      <a:pt x="1428" y="0"/>
                      <a:pt x="1222" y="206"/>
                      <a:pt x="1222" y="459"/>
                    </a:cubicBezTo>
                    <a:cubicBezTo>
                      <a:pt x="1222" y="594"/>
                      <a:pt x="1280" y="715"/>
                      <a:pt x="1372" y="799"/>
                    </a:cubicBezTo>
                    <a:lnTo>
                      <a:pt x="661" y="1884"/>
                    </a:lnTo>
                    <a:cubicBezTo>
                      <a:pt x="614" y="1868"/>
                      <a:pt x="564" y="1859"/>
                      <a:pt x="512" y="1859"/>
                    </a:cubicBezTo>
                    <a:cubicBezTo>
                      <a:pt x="258" y="1859"/>
                      <a:pt x="52" y="2064"/>
                      <a:pt x="52" y="2318"/>
                    </a:cubicBezTo>
                    <a:cubicBezTo>
                      <a:pt x="52" y="2554"/>
                      <a:pt x="231" y="2748"/>
                      <a:pt x="460" y="2774"/>
                    </a:cubicBezTo>
                    <a:lnTo>
                      <a:pt x="460" y="5496"/>
                    </a:lnTo>
                    <a:cubicBezTo>
                      <a:pt x="369" y="5506"/>
                      <a:pt x="280" y="5544"/>
                      <a:pt x="206" y="5609"/>
                    </a:cubicBezTo>
                    <a:cubicBezTo>
                      <a:pt x="17" y="5778"/>
                      <a:pt x="0" y="6068"/>
                      <a:pt x="169" y="6258"/>
                    </a:cubicBezTo>
                    <a:cubicBezTo>
                      <a:pt x="338" y="6447"/>
                      <a:pt x="628" y="6464"/>
                      <a:pt x="818" y="6295"/>
                    </a:cubicBezTo>
                    <a:cubicBezTo>
                      <a:pt x="874" y="6245"/>
                      <a:pt x="914" y="6185"/>
                      <a:pt x="940" y="6119"/>
                    </a:cubicBezTo>
                    <a:lnTo>
                      <a:pt x="3865" y="6119"/>
                    </a:lnTo>
                    <a:cubicBezTo>
                      <a:pt x="3884" y="6169"/>
                      <a:pt x="3912" y="6216"/>
                      <a:pt x="3949" y="6258"/>
                    </a:cubicBezTo>
                    <a:cubicBezTo>
                      <a:pt x="4118" y="6447"/>
                      <a:pt x="4409" y="6464"/>
                      <a:pt x="4598" y="6295"/>
                    </a:cubicBezTo>
                    <a:cubicBezTo>
                      <a:pt x="4770" y="6142"/>
                      <a:pt x="4799" y="5889"/>
                      <a:pt x="4677" y="5702"/>
                    </a:cubicBezTo>
                    <a:lnTo>
                      <a:pt x="5432" y="4552"/>
                    </a:lnTo>
                    <a:cubicBezTo>
                      <a:pt x="5550" y="4560"/>
                      <a:pt x="5672" y="4522"/>
                      <a:pt x="5768" y="4436"/>
                    </a:cubicBezTo>
                    <a:cubicBezTo>
                      <a:pt x="5957" y="4267"/>
                      <a:pt x="5974" y="3977"/>
                      <a:pt x="5805" y="3788"/>
                    </a:cubicBezTo>
                    <a:cubicBezTo>
                      <a:pt x="5752" y="3729"/>
                      <a:pt x="5688" y="3687"/>
                      <a:pt x="5618" y="3662"/>
                    </a:cubicBezTo>
                    <a:close/>
                    <a:moveTo>
                      <a:pt x="4449" y="5520"/>
                    </a:moveTo>
                    <a:lnTo>
                      <a:pt x="4449" y="4260"/>
                    </a:lnTo>
                    <a:lnTo>
                      <a:pt x="5034" y="4260"/>
                    </a:lnTo>
                    <a:cubicBezTo>
                      <a:pt x="5053" y="4310"/>
                      <a:pt x="5081" y="4357"/>
                      <a:pt x="5119" y="4399"/>
                    </a:cubicBezTo>
                    <a:cubicBezTo>
                      <a:pt x="5140" y="4424"/>
                      <a:pt x="5164" y="4445"/>
                      <a:pt x="5189" y="4464"/>
                    </a:cubicBezTo>
                    <a:lnTo>
                      <a:pt x="4486" y="5536"/>
                    </a:lnTo>
                    <a:cubicBezTo>
                      <a:pt x="4474" y="5531"/>
                      <a:pt x="4461" y="5525"/>
                      <a:pt x="4449" y="5520"/>
                    </a:cubicBezTo>
                    <a:close/>
                    <a:moveTo>
                      <a:pt x="1629" y="916"/>
                    </a:moveTo>
                    <a:lnTo>
                      <a:pt x="1629" y="2130"/>
                    </a:lnTo>
                    <a:lnTo>
                      <a:pt x="931" y="2130"/>
                    </a:lnTo>
                    <a:cubicBezTo>
                      <a:pt x="914" y="2093"/>
                      <a:pt x="892" y="2059"/>
                      <a:pt x="867" y="2028"/>
                    </a:cubicBezTo>
                    <a:lnTo>
                      <a:pt x="1599" y="911"/>
                    </a:lnTo>
                    <a:cubicBezTo>
                      <a:pt x="1609" y="913"/>
                      <a:pt x="1619" y="915"/>
                      <a:pt x="1629" y="916"/>
                    </a:cubicBezTo>
                    <a:close/>
                    <a:moveTo>
                      <a:pt x="710" y="5538"/>
                    </a:moveTo>
                    <a:lnTo>
                      <a:pt x="710" y="2732"/>
                    </a:lnTo>
                    <a:cubicBezTo>
                      <a:pt x="846" y="2667"/>
                      <a:pt x="945" y="2536"/>
                      <a:pt x="966" y="2381"/>
                    </a:cubicBezTo>
                    <a:lnTo>
                      <a:pt x="1629" y="2381"/>
                    </a:lnTo>
                    <a:lnTo>
                      <a:pt x="1629" y="3637"/>
                    </a:lnTo>
                    <a:cubicBezTo>
                      <a:pt x="1538" y="3648"/>
                      <a:pt x="1449" y="3685"/>
                      <a:pt x="1376" y="3751"/>
                    </a:cubicBezTo>
                    <a:cubicBezTo>
                      <a:pt x="1186" y="3919"/>
                      <a:pt x="1169" y="4210"/>
                      <a:pt x="1338" y="4399"/>
                    </a:cubicBezTo>
                    <a:cubicBezTo>
                      <a:pt x="1362" y="4426"/>
                      <a:pt x="1389" y="4449"/>
                      <a:pt x="1417" y="4469"/>
                    </a:cubicBezTo>
                    <a:lnTo>
                      <a:pt x="715" y="5541"/>
                    </a:lnTo>
                    <a:cubicBezTo>
                      <a:pt x="713" y="5540"/>
                      <a:pt x="712" y="5539"/>
                      <a:pt x="710" y="5538"/>
                    </a:cubicBezTo>
                    <a:close/>
                    <a:moveTo>
                      <a:pt x="1880" y="3679"/>
                    </a:moveTo>
                    <a:lnTo>
                      <a:pt x="1880" y="2381"/>
                    </a:lnTo>
                    <a:lnTo>
                      <a:pt x="3844" y="2381"/>
                    </a:lnTo>
                    <a:cubicBezTo>
                      <a:pt x="3870" y="2572"/>
                      <a:pt x="4012" y="2725"/>
                      <a:pt x="4198" y="2766"/>
                    </a:cubicBezTo>
                    <a:lnTo>
                      <a:pt x="4198" y="4010"/>
                    </a:lnTo>
                    <a:lnTo>
                      <a:pt x="2133" y="4010"/>
                    </a:lnTo>
                    <a:cubicBezTo>
                      <a:pt x="2118" y="3930"/>
                      <a:pt x="2082" y="3853"/>
                      <a:pt x="2024" y="3788"/>
                    </a:cubicBezTo>
                    <a:cubicBezTo>
                      <a:pt x="1982" y="3741"/>
                      <a:pt x="1933" y="3705"/>
                      <a:pt x="1880" y="3679"/>
                    </a:cubicBezTo>
                    <a:close/>
                    <a:moveTo>
                      <a:pt x="4449" y="2752"/>
                    </a:moveTo>
                    <a:cubicBezTo>
                      <a:pt x="4628" y="2690"/>
                      <a:pt x="4758" y="2519"/>
                      <a:pt x="4758" y="2318"/>
                    </a:cubicBezTo>
                    <a:cubicBezTo>
                      <a:pt x="4758" y="2202"/>
                      <a:pt x="4714" y="2096"/>
                      <a:pt x="4643" y="2015"/>
                    </a:cubicBezTo>
                    <a:lnTo>
                      <a:pt x="5368" y="910"/>
                    </a:lnTo>
                    <a:lnTo>
                      <a:pt x="5368" y="3644"/>
                    </a:lnTo>
                    <a:cubicBezTo>
                      <a:pt x="5291" y="3660"/>
                      <a:pt x="5218" y="3695"/>
                      <a:pt x="5156" y="3751"/>
                    </a:cubicBezTo>
                    <a:cubicBezTo>
                      <a:pt x="5077" y="3821"/>
                      <a:pt x="5028" y="3913"/>
                      <a:pt x="5010" y="4010"/>
                    </a:cubicBezTo>
                    <a:lnTo>
                      <a:pt x="4449" y="4010"/>
                    </a:lnTo>
                    <a:lnTo>
                      <a:pt x="4449" y="2752"/>
                    </a:lnTo>
                    <a:close/>
                    <a:moveTo>
                      <a:pt x="2136" y="522"/>
                    </a:moveTo>
                    <a:lnTo>
                      <a:pt x="5013" y="522"/>
                    </a:lnTo>
                    <a:cubicBezTo>
                      <a:pt x="5027" y="626"/>
                      <a:pt x="5077" y="718"/>
                      <a:pt x="5148" y="788"/>
                    </a:cubicBezTo>
                    <a:lnTo>
                      <a:pt x="4433" y="1879"/>
                    </a:lnTo>
                    <a:cubicBezTo>
                      <a:pt x="4390" y="1866"/>
                      <a:pt x="4345" y="1859"/>
                      <a:pt x="4298" y="1859"/>
                    </a:cubicBezTo>
                    <a:cubicBezTo>
                      <a:pt x="4112" y="1859"/>
                      <a:pt x="3951" y="1970"/>
                      <a:pt x="3879" y="2130"/>
                    </a:cubicBezTo>
                    <a:lnTo>
                      <a:pt x="1880" y="2130"/>
                    </a:lnTo>
                    <a:lnTo>
                      <a:pt x="1880" y="873"/>
                    </a:lnTo>
                    <a:cubicBezTo>
                      <a:pt x="2016" y="808"/>
                      <a:pt x="2115" y="678"/>
                      <a:pt x="2136" y="522"/>
                    </a:cubicBezTo>
                    <a:close/>
                    <a:moveTo>
                      <a:pt x="3986" y="5609"/>
                    </a:moveTo>
                    <a:cubicBezTo>
                      <a:pt x="3907" y="5680"/>
                      <a:pt x="3859" y="5772"/>
                      <a:pt x="3841" y="5869"/>
                    </a:cubicBezTo>
                    <a:lnTo>
                      <a:pt x="963" y="5869"/>
                    </a:lnTo>
                    <a:cubicBezTo>
                      <a:pt x="953" y="5814"/>
                      <a:pt x="932" y="5761"/>
                      <a:pt x="902" y="5712"/>
                    </a:cubicBezTo>
                    <a:lnTo>
                      <a:pt x="1662" y="4552"/>
                    </a:lnTo>
                    <a:cubicBezTo>
                      <a:pt x="1777" y="4557"/>
                      <a:pt x="1894" y="4519"/>
                      <a:pt x="1987" y="4436"/>
                    </a:cubicBezTo>
                    <a:cubicBezTo>
                      <a:pt x="2043" y="4387"/>
                      <a:pt x="2084" y="4326"/>
                      <a:pt x="2109" y="4261"/>
                    </a:cubicBezTo>
                    <a:lnTo>
                      <a:pt x="4198" y="4261"/>
                    </a:lnTo>
                    <a:lnTo>
                      <a:pt x="4198" y="5503"/>
                    </a:lnTo>
                    <a:cubicBezTo>
                      <a:pt x="4122" y="5519"/>
                      <a:pt x="4049" y="5554"/>
                      <a:pt x="3986" y="56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155" name="直线连接符 255">
                <a:extLst>
                  <a:ext uri="{FF2B5EF4-FFF2-40B4-BE49-F238E27FC236}">
                    <a16:creationId xmlns:a16="http://schemas.microsoft.com/office/drawing/2014/main" id="{C254761A-934E-7556-8B98-0984D886531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979752" y="4909710"/>
                <a:ext cx="18230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6" name="cube-molecule_31120">
                <a:extLst>
                  <a:ext uri="{FF2B5EF4-FFF2-40B4-BE49-F238E27FC236}">
                    <a16:creationId xmlns:a16="http://schemas.microsoft.com/office/drawing/2014/main" id="{EB750A52-A834-CF54-8E2D-07D8C5800735}"/>
                  </a:ext>
                </a:extLst>
              </p:cNvPr>
              <p:cNvSpPr/>
              <p:nvPr/>
            </p:nvSpPr>
            <p:spPr>
              <a:xfrm>
                <a:off x="10178656" y="4794105"/>
                <a:ext cx="210438" cy="248729"/>
              </a:xfrm>
              <a:custGeom>
                <a:avLst/>
                <a:gdLst>
                  <a:gd name="T0" fmla="*/ 5618 w 5974"/>
                  <a:gd name="T1" fmla="*/ 893 h 6464"/>
                  <a:gd name="T2" fmla="*/ 5468 w 5974"/>
                  <a:gd name="T3" fmla="*/ 0 h 6464"/>
                  <a:gd name="T4" fmla="*/ 2100 w 5974"/>
                  <a:gd name="T5" fmla="*/ 272 h 6464"/>
                  <a:gd name="T6" fmla="*/ 1222 w 5974"/>
                  <a:gd name="T7" fmla="*/ 459 h 6464"/>
                  <a:gd name="T8" fmla="*/ 661 w 5974"/>
                  <a:gd name="T9" fmla="*/ 1884 h 6464"/>
                  <a:gd name="T10" fmla="*/ 52 w 5974"/>
                  <a:gd name="T11" fmla="*/ 2318 h 6464"/>
                  <a:gd name="T12" fmla="*/ 460 w 5974"/>
                  <a:gd name="T13" fmla="*/ 5496 h 6464"/>
                  <a:gd name="T14" fmla="*/ 169 w 5974"/>
                  <a:gd name="T15" fmla="*/ 6258 h 6464"/>
                  <a:gd name="T16" fmla="*/ 940 w 5974"/>
                  <a:gd name="T17" fmla="*/ 6119 h 6464"/>
                  <a:gd name="T18" fmla="*/ 3949 w 5974"/>
                  <a:gd name="T19" fmla="*/ 6258 h 6464"/>
                  <a:gd name="T20" fmla="*/ 4677 w 5974"/>
                  <a:gd name="T21" fmla="*/ 5702 h 6464"/>
                  <a:gd name="T22" fmla="*/ 5768 w 5974"/>
                  <a:gd name="T23" fmla="*/ 4436 h 6464"/>
                  <a:gd name="T24" fmla="*/ 5618 w 5974"/>
                  <a:gd name="T25" fmla="*/ 3662 h 6464"/>
                  <a:gd name="T26" fmla="*/ 4449 w 5974"/>
                  <a:gd name="T27" fmla="*/ 4260 h 6464"/>
                  <a:gd name="T28" fmla="*/ 5119 w 5974"/>
                  <a:gd name="T29" fmla="*/ 4399 h 6464"/>
                  <a:gd name="T30" fmla="*/ 4486 w 5974"/>
                  <a:gd name="T31" fmla="*/ 5536 h 6464"/>
                  <a:gd name="T32" fmla="*/ 1629 w 5974"/>
                  <a:gd name="T33" fmla="*/ 916 h 6464"/>
                  <a:gd name="T34" fmla="*/ 931 w 5974"/>
                  <a:gd name="T35" fmla="*/ 2130 h 6464"/>
                  <a:gd name="T36" fmla="*/ 1599 w 5974"/>
                  <a:gd name="T37" fmla="*/ 911 h 6464"/>
                  <a:gd name="T38" fmla="*/ 710 w 5974"/>
                  <a:gd name="T39" fmla="*/ 5538 h 6464"/>
                  <a:gd name="T40" fmla="*/ 966 w 5974"/>
                  <a:gd name="T41" fmla="*/ 2381 h 6464"/>
                  <a:gd name="T42" fmla="*/ 1629 w 5974"/>
                  <a:gd name="T43" fmla="*/ 3637 h 6464"/>
                  <a:gd name="T44" fmla="*/ 1338 w 5974"/>
                  <a:gd name="T45" fmla="*/ 4399 h 6464"/>
                  <a:gd name="T46" fmla="*/ 715 w 5974"/>
                  <a:gd name="T47" fmla="*/ 5541 h 6464"/>
                  <a:gd name="T48" fmla="*/ 1880 w 5974"/>
                  <a:gd name="T49" fmla="*/ 3679 h 6464"/>
                  <a:gd name="T50" fmla="*/ 3844 w 5974"/>
                  <a:gd name="T51" fmla="*/ 2381 h 6464"/>
                  <a:gd name="T52" fmla="*/ 4198 w 5974"/>
                  <a:gd name="T53" fmla="*/ 4010 h 6464"/>
                  <a:gd name="T54" fmla="*/ 2024 w 5974"/>
                  <a:gd name="T55" fmla="*/ 3788 h 6464"/>
                  <a:gd name="T56" fmla="*/ 4449 w 5974"/>
                  <a:gd name="T57" fmla="*/ 2752 h 6464"/>
                  <a:gd name="T58" fmla="*/ 4643 w 5974"/>
                  <a:gd name="T59" fmla="*/ 2015 h 6464"/>
                  <a:gd name="T60" fmla="*/ 5368 w 5974"/>
                  <a:gd name="T61" fmla="*/ 3644 h 6464"/>
                  <a:gd name="T62" fmla="*/ 5010 w 5974"/>
                  <a:gd name="T63" fmla="*/ 4010 h 6464"/>
                  <a:gd name="T64" fmla="*/ 4449 w 5974"/>
                  <a:gd name="T65" fmla="*/ 2752 h 6464"/>
                  <a:gd name="T66" fmla="*/ 5013 w 5974"/>
                  <a:gd name="T67" fmla="*/ 522 h 6464"/>
                  <a:gd name="T68" fmla="*/ 4433 w 5974"/>
                  <a:gd name="T69" fmla="*/ 1879 h 6464"/>
                  <a:gd name="T70" fmla="*/ 3879 w 5974"/>
                  <a:gd name="T71" fmla="*/ 2130 h 6464"/>
                  <a:gd name="T72" fmla="*/ 1880 w 5974"/>
                  <a:gd name="T73" fmla="*/ 873 h 6464"/>
                  <a:gd name="T74" fmla="*/ 3986 w 5974"/>
                  <a:gd name="T75" fmla="*/ 5609 h 6464"/>
                  <a:gd name="T76" fmla="*/ 963 w 5974"/>
                  <a:gd name="T77" fmla="*/ 5869 h 6464"/>
                  <a:gd name="T78" fmla="*/ 1662 w 5974"/>
                  <a:gd name="T79" fmla="*/ 4552 h 6464"/>
                  <a:gd name="T80" fmla="*/ 2109 w 5974"/>
                  <a:gd name="T81" fmla="*/ 4261 h 6464"/>
                  <a:gd name="T82" fmla="*/ 4198 w 5974"/>
                  <a:gd name="T83" fmla="*/ 5503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74" h="6464">
                    <a:moveTo>
                      <a:pt x="5618" y="3662"/>
                    </a:moveTo>
                    <a:lnTo>
                      <a:pt x="5618" y="893"/>
                    </a:lnTo>
                    <a:cubicBezTo>
                      <a:pt x="5798" y="831"/>
                      <a:pt x="5927" y="660"/>
                      <a:pt x="5927" y="459"/>
                    </a:cubicBezTo>
                    <a:cubicBezTo>
                      <a:pt x="5927" y="206"/>
                      <a:pt x="5722" y="0"/>
                      <a:pt x="5468" y="0"/>
                    </a:cubicBezTo>
                    <a:cubicBezTo>
                      <a:pt x="5281" y="0"/>
                      <a:pt x="5121" y="112"/>
                      <a:pt x="5049" y="272"/>
                    </a:cubicBezTo>
                    <a:lnTo>
                      <a:pt x="2100" y="272"/>
                    </a:lnTo>
                    <a:cubicBezTo>
                      <a:pt x="2028" y="112"/>
                      <a:pt x="1868" y="0"/>
                      <a:pt x="1681" y="0"/>
                    </a:cubicBezTo>
                    <a:cubicBezTo>
                      <a:pt x="1428" y="0"/>
                      <a:pt x="1222" y="206"/>
                      <a:pt x="1222" y="459"/>
                    </a:cubicBezTo>
                    <a:cubicBezTo>
                      <a:pt x="1222" y="594"/>
                      <a:pt x="1280" y="715"/>
                      <a:pt x="1372" y="799"/>
                    </a:cubicBezTo>
                    <a:lnTo>
                      <a:pt x="661" y="1884"/>
                    </a:lnTo>
                    <a:cubicBezTo>
                      <a:pt x="614" y="1868"/>
                      <a:pt x="564" y="1859"/>
                      <a:pt x="512" y="1859"/>
                    </a:cubicBezTo>
                    <a:cubicBezTo>
                      <a:pt x="258" y="1859"/>
                      <a:pt x="52" y="2064"/>
                      <a:pt x="52" y="2318"/>
                    </a:cubicBezTo>
                    <a:cubicBezTo>
                      <a:pt x="52" y="2554"/>
                      <a:pt x="231" y="2748"/>
                      <a:pt x="460" y="2774"/>
                    </a:cubicBezTo>
                    <a:lnTo>
                      <a:pt x="460" y="5496"/>
                    </a:lnTo>
                    <a:cubicBezTo>
                      <a:pt x="369" y="5506"/>
                      <a:pt x="280" y="5544"/>
                      <a:pt x="206" y="5609"/>
                    </a:cubicBezTo>
                    <a:cubicBezTo>
                      <a:pt x="17" y="5778"/>
                      <a:pt x="0" y="6068"/>
                      <a:pt x="169" y="6258"/>
                    </a:cubicBezTo>
                    <a:cubicBezTo>
                      <a:pt x="338" y="6447"/>
                      <a:pt x="628" y="6464"/>
                      <a:pt x="818" y="6295"/>
                    </a:cubicBezTo>
                    <a:cubicBezTo>
                      <a:pt x="874" y="6245"/>
                      <a:pt x="914" y="6185"/>
                      <a:pt x="940" y="6119"/>
                    </a:cubicBezTo>
                    <a:lnTo>
                      <a:pt x="3865" y="6119"/>
                    </a:lnTo>
                    <a:cubicBezTo>
                      <a:pt x="3884" y="6169"/>
                      <a:pt x="3912" y="6216"/>
                      <a:pt x="3949" y="6258"/>
                    </a:cubicBezTo>
                    <a:cubicBezTo>
                      <a:pt x="4118" y="6447"/>
                      <a:pt x="4409" y="6464"/>
                      <a:pt x="4598" y="6295"/>
                    </a:cubicBezTo>
                    <a:cubicBezTo>
                      <a:pt x="4770" y="6142"/>
                      <a:pt x="4799" y="5889"/>
                      <a:pt x="4677" y="5702"/>
                    </a:cubicBezTo>
                    <a:lnTo>
                      <a:pt x="5432" y="4552"/>
                    </a:lnTo>
                    <a:cubicBezTo>
                      <a:pt x="5550" y="4560"/>
                      <a:pt x="5672" y="4522"/>
                      <a:pt x="5768" y="4436"/>
                    </a:cubicBezTo>
                    <a:cubicBezTo>
                      <a:pt x="5957" y="4267"/>
                      <a:pt x="5974" y="3977"/>
                      <a:pt x="5805" y="3788"/>
                    </a:cubicBezTo>
                    <a:cubicBezTo>
                      <a:pt x="5752" y="3729"/>
                      <a:pt x="5688" y="3687"/>
                      <a:pt x="5618" y="3662"/>
                    </a:cubicBezTo>
                    <a:close/>
                    <a:moveTo>
                      <a:pt x="4449" y="5520"/>
                    </a:moveTo>
                    <a:lnTo>
                      <a:pt x="4449" y="4260"/>
                    </a:lnTo>
                    <a:lnTo>
                      <a:pt x="5034" y="4260"/>
                    </a:lnTo>
                    <a:cubicBezTo>
                      <a:pt x="5053" y="4310"/>
                      <a:pt x="5081" y="4357"/>
                      <a:pt x="5119" y="4399"/>
                    </a:cubicBezTo>
                    <a:cubicBezTo>
                      <a:pt x="5140" y="4424"/>
                      <a:pt x="5164" y="4445"/>
                      <a:pt x="5189" y="4464"/>
                    </a:cubicBezTo>
                    <a:lnTo>
                      <a:pt x="4486" y="5536"/>
                    </a:lnTo>
                    <a:cubicBezTo>
                      <a:pt x="4474" y="5531"/>
                      <a:pt x="4461" y="5525"/>
                      <a:pt x="4449" y="5520"/>
                    </a:cubicBezTo>
                    <a:close/>
                    <a:moveTo>
                      <a:pt x="1629" y="916"/>
                    </a:moveTo>
                    <a:lnTo>
                      <a:pt x="1629" y="2130"/>
                    </a:lnTo>
                    <a:lnTo>
                      <a:pt x="931" y="2130"/>
                    </a:lnTo>
                    <a:cubicBezTo>
                      <a:pt x="914" y="2093"/>
                      <a:pt x="892" y="2059"/>
                      <a:pt x="867" y="2028"/>
                    </a:cubicBezTo>
                    <a:lnTo>
                      <a:pt x="1599" y="911"/>
                    </a:lnTo>
                    <a:cubicBezTo>
                      <a:pt x="1609" y="913"/>
                      <a:pt x="1619" y="915"/>
                      <a:pt x="1629" y="916"/>
                    </a:cubicBezTo>
                    <a:close/>
                    <a:moveTo>
                      <a:pt x="710" y="5538"/>
                    </a:moveTo>
                    <a:lnTo>
                      <a:pt x="710" y="2732"/>
                    </a:lnTo>
                    <a:cubicBezTo>
                      <a:pt x="846" y="2667"/>
                      <a:pt x="945" y="2536"/>
                      <a:pt x="966" y="2381"/>
                    </a:cubicBezTo>
                    <a:lnTo>
                      <a:pt x="1629" y="2381"/>
                    </a:lnTo>
                    <a:lnTo>
                      <a:pt x="1629" y="3637"/>
                    </a:lnTo>
                    <a:cubicBezTo>
                      <a:pt x="1538" y="3648"/>
                      <a:pt x="1449" y="3685"/>
                      <a:pt x="1376" y="3751"/>
                    </a:cubicBezTo>
                    <a:cubicBezTo>
                      <a:pt x="1186" y="3919"/>
                      <a:pt x="1169" y="4210"/>
                      <a:pt x="1338" y="4399"/>
                    </a:cubicBezTo>
                    <a:cubicBezTo>
                      <a:pt x="1362" y="4426"/>
                      <a:pt x="1389" y="4449"/>
                      <a:pt x="1417" y="4469"/>
                    </a:cubicBezTo>
                    <a:lnTo>
                      <a:pt x="715" y="5541"/>
                    </a:lnTo>
                    <a:cubicBezTo>
                      <a:pt x="713" y="5540"/>
                      <a:pt x="712" y="5539"/>
                      <a:pt x="710" y="5538"/>
                    </a:cubicBezTo>
                    <a:close/>
                    <a:moveTo>
                      <a:pt x="1880" y="3679"/>
                    </a:moveTo>
                    <a:lnTo>
                      <a:pt x="1880" y="2381"/>
                    </a:lnTo>
                    <a:lnTo>
                      <a:pt x="3844" y="2381"/>
                    </a:lnTo>
                    <a:cubicBezTo>
                      <a:pt x="3870" y="2572"/>
                      <a:pt x="4012" y="2725"/>
                      <a:pt x="4198" y="2766"/>
                    </a:cubicBezTo>
                    <a:lnTo>
                      <a:pt x="4198" y="4010"/>
                    </a:lnTo>
                    <a:lnTo>
                      <a:pt x="2133" y="4010"/>
                    </a:lnTo>
                    <a:cubicBezTo>
                      <a:pt x="2118" y="3930"/>
                      <a:pt x="2082" y="3853"/>
                      <a:pt x="2024" y="3788"/>
                    </a:cubicBezTo>
                    <a:cubicBezTo>
                      <a:pt x="1982" y="3741"/>
                      <a:pt x="1933" y="3705"/>
                      <a:pt x="1880" y="3679"/>
                    </a:cubicBezTo>
                    <a:close/>
                    <a:moveTo>
                      <a:pt x="4449" y="2752"/>
                    </a:moveTo>
                    <a:cubicBezTo>
                      <a:pt x="4628" y="2690"/>
                      <a:pt x="4758" y="2519"/>
                      <a:pt x="4758" y="2318"/>
                    </a:cubicBezTo>
                    <a:cubicBezTo>
                      <a:pt x="4758" y="2202"/>
                      <a:pt x="4714" y="2096"/>
                      <a:pt x="4643" y="2015"/>
                    </a:cubicBezTo>
                    <a:lnTo>
                      <a:pt x="5368" y="910"/>
                    </a:lnTo>
                    <a:lnTo>
                      <a:pt x="5368" y="3644"/>
                    </a:lnTo>
                    <a:cubicBezTo>
                      <a:pt x="5291" y="3660"/>
                      <a:pt x="5218" y="3695"/>
                      <a:pt x="5156" y="3751"/>
                    </a:cubicBezTo>
                    <a:cubicBezTo>
                      <a:pt x="5077" y="3821"/>
                      <a:pt x="5028" y="3913"/>
                      <a:pt x="5010" y="4010"/>
                    </a:cubicBezTo>
                    <a:lnTo>
                      <a:pt x="4449" y="4010"/>
                    </a:lnTo>
                    <a:lnTo>
                      <a:pt x="4449" y="2752"/>
                    </a:lnTo>
                    <a:close/>
                    <a:moveTo>
                      <a:pt x="2136" y="522"/>
                    </a:moveTo>
                    <a:lnTo>
                      <a:pt x="5013" y="522"/>
                    </a:lnTo>
                    <a:cubicBezTo>
                      <a:pt x="5027" y="626"/>
                      <a:pt x="5077" y="718"/>
                      <a:pt x="5148" y="788"/>
                    </a:cubicBezTo>
                    <a:lnTo>
                      <a:pt x="4433" y="1879"/>
                    </a:lnTo>
                    <a:cubicBezTo>
                      <a:pt x="4390" y="1866"/>
                      <a:pt x="4345" y="1859"/>
                      <a:pt x="4298" y="1859"/>
                    </a:cubicBezTo>
                    <a:cubicBezTo>
                      <a:pt x="4112" y="1859"/>
                      <a:pt x="3951" y="1970"/>
                      <a:pt x="3879" y="2130"/>
                    </a:cubicBezTo>
                    <a:lnTo>
                      <a:pt x="1880" y="2130"/>
                    </a:lnTo>
                    <a:lnTo>
                      <a:pt x="1880" y="873"/>
                    </a:lnTo>
                    <a:cubicBezTo>
                      <a:pt x="2016" y="808"/>
                      <a:pt x="2115" y="678"/>
                      <a:pt x="2136" y="522"/>
                    </a:cubicBezTo>
                    <a:close/>
                    <a:moveTo>
                      <a:pt x="3986" y="5609"/>
                    </a:moveTo>
                    <a:cubicBezTo>
                      <a:pt x="3907" y="5680"/>
                      <a:pt x="3859" y="5772"/>
                      <a:pt x="3841" y="5869"/>
                    </a:cubicBezTo>
                    <a:lnTo>
                      <a:pt x="963" y="5869"/>
                    </a:lnTo>
                    <a:cubicBezTo>
                      <a:pt x="953" y="5814"/>
                      <a:pt x="932" y="5761"/>
                      <a:pt x="902" y="5712"/>
                    </a:cubicBezTo>
                    <a:lnTo>
                      <a:pt x="1662" y="4552"/>
                    </a:lnTo>
                    <a:cubicBezTo>
                      <a:pt x="1777" y="4557"/>
                      <a:pt x="1894" y="4519"/>
                      <a:pt x="1987" y="4436"/>
                    </a:cubicBezTo>
                    <a:cubicBezTo>
                      <a:pt x="2043" y="4387"/>
                      <a:pt x="2084" y="4326"/>
                      <a:pt x="2109" y="4261"/>
                    </a:cubicBezTo>
                    <a:lnTo>
                      <a:pt x="4198" y="4261"/>
                    </a:lnTo>
                    <a:lnTo>
                      <a:pt x="4198" y="5503"/>
                    </a:lnTo>
                    <a:cubicBezTo>
                      <a:pt x="4122" y="5519"/>
                      <a:pt x="4049" y="5554"/>
                      <a:pt x="3986" y="56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157" name="直线连接符 268">
                <a:extLst>
                  <a:ext uri="{FF2B5EF4-FFF2-40B4-BE49-F238E27FC236}">
                    <a16:creationId xmlns:a16="http://schemas.microsoft.com/office/drawing/2014/main" id="{4680B923-1C3D-105A-0C1A-7008059E91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403162" y="4909710"/>
                <a:ext cx="18230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8" name="cube-molecule_31120">
                <a:extLst>
                  <a:ext uri="{FF2B5EF4-FFF2-40B4-BE49-F238E27FC236}">
                    <a16:creationId xmlns:a16="http://schemas.microsoft.com/office/drawing/2014/main" id="{C3AE9979-8DA8-D547-AC7F-B80D3951DB8B}"/>
                  </a:ext>
                </a:extLst>
              </p:cNvPr>
              <p:cNvSpPr/>
              <p:nvPr/>
            </p:nvSpPr>
            <p:spPr>
              <a:xfrm>
                <a:off x="10602066" y="4794105"/>
                <a:ext cx="210438" cy="248729"/>
              </a:xfrm>
              <a:custGeom>
                <a:avLst/>
                <a:gdLst>
                  <a:gd name="T0" fmla="*/ 5618 w 5974"/>
                  <a:gd name="T1" fmla="*/ 893 h 6464"/>
                  <a:gd name="T2" fmla="*/ 5468 w 5974"/>
                  <a:gd name="T3" fmla="*/ 0 h 6464"/>
                  <a:gd name="T4" fmla="*/ 2100 w 5974"/>
                  <a:gd name="T5" fmla="*/ 272 h 6464"/>
                  <a:gd name="T6" fmla="*/ 1222 w 5974"/>
                  <a:gd name="T7" fmla="*/ 459 h 6464"/>
                  <a:gd name="T8" fmla="*/ 661 w 5974"/>
                  <a:gd name="T9" fmla="*/ 1884 h 6464"/>
                  <a:gd name="T10" fmla="*/ 52 w 5974"/>
                  <a:gd name="T11" fmla="*/ 2318 h 6464"/>
                  <a:gd name="T12" fmla="*/ 460 w 5974"/>
                  <a:gd name="T13" fmla="*/ 5496 h 6464"/>
                  <a:gd name="T14" fmla="*/ 169 w 5974"/>
                  <a:gd name="T15" fmla="*/ 6258 h 6464"/>
                  <a:gd name="T16" fmla="*/ 940 w 5974"/>
                  <a:gd name="T17" fmla="*/ 6119 h 6464"/>
                  <a:gd name="T18" fmla="*/ 3949 w 5974"/>
                  <a:gd name="T19" fmla="*/ 6258 h 6464"/>
                  <a:gd name="T20" fmla="*/ 4677 w 5974"/>
                  <a:gd name="T21" fmla="*/ 5702 h 6464"/>
                  <a:gd name="T22" fmla="*/ 5768 w 5974"/>
                  <a:gd name="T23" fmla="*/ 4436 h 6464"/>
                  <a:gd name="T24" fmla="*/ 5618 w 5974"/>
                  <a:gd name="T25" fmla="*/ 3662 h 6464"/>
                  <a:gd name="T26" fmla="*/ 4449 w 5974"/>
                  <a:gd name="T27" fmla="*/ 4260 h 6464"/>
                  <a:gd name="T28" fmla="*/ 5119 w 5974"/>
                  <a:gd name="T29" fmla="*/ 4399 h 6464"/>
                  <a:gd name="T30" fmla="*/ 4486 w 5974"/>
                  <a:gd name="T31" fmla="*/ 5536 h 6464"/>
                  <a:gd name="T32" fmla="*/ 1629 w 5974"/>
                  <a:gd name="T33" fmla="*/ 916 h 6464"/>
                  <a:gd name="T34" fmla="*/ 931 w 5974"/>
                  <a:gd name="T35" fmla="*/ 2130 h 6464"/>
                  <a:gd name="T36" fmla="*/ 1599 w 5974"/>
                  <a:gd name="T37" fmla="*/ 911 h 6464"/>
                  <a:gd name="T38" fmla="*/ 710 w 5974"/>
                  <a:gd name="T39" fmla="*/ 5538 h 6464"/>
                  <a:gd name="T40" fmla="*/ 966 w 5974"/>
                  <a:gd name="T41" fmla="*/ 2381 h 6464"/>
                  <a:gd name="T42" fmla="*/ 1629 w 5974"/>
                  <a:gd name="T43" fmla="*/ 3637 h 6464"/>
                  <a:gd name="T44" fmla="*/ 1338 w 5974"/>
                  <a:gd name="T45" fmla="*/ 4399 h 6464"/>
                  <a:gd name="T46" fmla="*/ 715 w 5974"/>
                  <a:gd name="T47" fmla="*/ 5541 h 6464"/>
                  <a:gd name="T48" fmla="*/ 1880 w 5974"/>
                  <a:gd name="T49" fmla="*/ 3679 h 6464"/>
                  <a:gd name="T50" fmla="*/ 3844 w 5974"/>
                  <a:gd name="T51" fmla="*/ 2381 h 6464"/>
                  <a:gd name="T52" fmla="*/ 4198 w 5974"/>
                  <a:gd name="T53" fmla="*/ 4010 h 6464"/>
                  <a:gd name="T54" fmla="*/ 2024 w 5974"/>
                  <a:gd name="T55" fmla="*/ 3788 h 6464"/>
                  <a:gd name="T56" fmla="*/ 4449 w 5974"/>
                  <a:gd name="T57" fmla="*/ 2752 h 6464"/>
                  <a:gd name="T58" fmla="*/ 4643 w 5974"/>
                  <a:gd name="T59" fmla="*/ 2015 h 6464"/>
                  <a:gd name="T60" fmla="*/ 5368 w 5974"/>
                  <a:gd name="T61" fmla="*/ 3644 h 6464"/>
                  <a:gd name="T62" fmla="*/ 5010 w 5974"/>
                  <a:gd name="T63" fmla="*/ 4010 h 6464"/>
                  <a:gd name="T64" fmla="*/ 4449 w 5974"/>
                  <a:gd name="T65" fmla="*/ 2752 h 6464"/>
                  <a:gd name="T66" fmla="*/ 5013 w 5974"/>
                  <a:gd name="T67" fmla="*/ 522 h 6464"/>
                  <a:gd name="T68" fmla="*/ 4433 w 5974"/>
                  <a:gd name="T69" fmla="*/ 1879 h 6464"/>
                  <a:gd name="T70" fmla="*/ 3879 w 5974"/>
                  <a:gd name="T71" fmla="*/ 2130 h 6464"/>
                  <a:gd name="T72" fmla="*/ 1880 w 5974"/>
                  <a:gd name="T73" fmla="*/ 873 h 6464"/>
                  <a:gd name="T74" fmla="*/ 3986 w 5974"/>
                  <a:gd name="T75" fmla="*/ 5609 h 6464"/>
                  <a:gd name="T76" fmla="*/ 963 w 5974"/>
                  <a:gd name="T77" fmla="*/ 5869 h 6464"/>
                  <a:gd name="T78" fmla="*/ 1662 w 5974"/>
                  <a:gd name="T79" fmla="*/ 4552 h 6464"/>
                  <a:gd name="T80" fmla="*/ 2109 w 5974"/>
                  <a:gd name="T81" fmla="*/ 4261 h 6464"/>
                  <a:gd name="T82" fmla="*/ 4198 w 5974"/>
                  <a:gd name="T83" fmla="*/ 5503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74" h="6464">
                    <a:moveTo>
                      <a:pt x="5618" y="3662"/>
                    </a:moveTo>
                    <a:lnTo>
                      <a:pt x="5618" y="893"/>
                    </a:lnTo>
                    <a:cubicBezTo>
                      <a:pt x="5798" y="831"/>
                      <a:pt x="5927" y="660"/>
                      <a:pt x="5927" y="459"/>
                    </a:cubicBezTo>
                    <a:cubicBezTo>
                      <a:pt x="5927" y="206"/>
                      <a:pt x="5722" y="0"/>
                      <a:pt x="5468" y="0"/>
                    </a:cubicBezTo>
                    <a:cubicBezTo>
                      <a:pt x="5281" y="0"/>
                      <a:pt x="5121" y="112"/>
                      <a:pt x="5049" y="272"/>
                    </a:cubicBezTo>
                    <a:lnTo>
                      <a:pt x="2100" y="272"/>
                    </a:lnTo>
                    <a:cubicBezTo>
                      <a:pt x="2028" y="112"/>
                      <a:pt x="1868" y="0"/>
                      <a:pt x="1681" y="0"/>
                    </a:cubicBezTo>
                    <a:cubicBezTo>
                      <a:pt x="1428" y="0"/>
                      <a:pt x="1222" y="206"/>
                      <a:pt x="1222" y="459"/>
                    </a:cubicBezTo>
                    <a:cubicBezTo>
                      <a:pt x="1222" y="594"/>
                      <a:pt x="1280" y="715"/>
                      <a:pt x="1372" y="799"/>
                    </a:cubicBezTo>
                    <a:lnTo>
                      <a:pt x="661" y="1884"/>
                    </a:lnTo>
                    <a:cubicBezTo>
                      <a:pt x="614" y="1868"/>
                      <a:pt x="564" y="1859"/>
                      <a:pt x="512" y="1859"/>
                    </a:cubicBezTo>
                    <a:cubicBezTo>
                      <a:pt x="258" y="1859"/>
                      <a:pt x="52" y="2064"/>
                      <a:pt x="52" y="2318"/>
                    </a:cubicBezTo>
                    <a:cubicBezTo>
                      <a:pt x="52" y="2554"/>
                      <a:pt x="231" y="2748"/>
                      <a:pt x="460" y="2774"/>
                    </a:cubicBezTo>
                    <a:lnTo>
                      <a:pt x="460" y="5496"/>
                    </a:lnTo>
                    <a:cubicBezTo>
                      <a:pt x="369" y="5506"/>
                      <a:pt x="280" y="5544"/>
                      <a:pt x="206" y="5609"/>
                    </a:cubicBezTo>
                    <a:cubicBezTo>
                      <a:pt x="17" y="5778"/>
                      <a:pt x="0" y="6068"/>
                      <a:pt x="169" y="6258"/>
                    </a:cubicBezTo>
                    <a:cubicBezTo>
                      <a:pt x="338" y="6447"/>
                      <a:pt x="628" y="6464"/>
                      <a:pt x="818" y="6295"/>
                    </a:cubicBezTo>
                    <a:cubicBezTo>
                      <a:pt x="874" y="6245"/>
                      <a:pt x="914" y="6185"/>
                      <a:pt x="940" y="6119"/>
                    </a:cubicBezTo>
                    <a:lnTo>
                      <a:pt x="3865" y="6119"/>
                    </a:lnTo>
                    <a:cubicBezTo>
                      <a:pt x="3884" y="6169"/>
                      <a:pt x="3912" y="6216"/>
                      <a:pt x="3949" y="6258"/>
                    </a:cubicBezTo>
                    <a:cubicBezTo>
                      <a:pt x="4118" y="6447"/>
                      <a:pt x="4409" y="6464"/>
                      <a:pt x="4598" y="6295"/>
                    </a:cubicBezTo>
                    <a:cubicBezTo>
                      <a:pt x="4770" y="6142"/>
                      <a:pt x="4799" y="5889"/>
                      <a:pt x="4677" y="5702"/>
                    </a:cubicBezTo>
                    <a:lnTo>
                      <a:pt x="5432" y="4552"/>
                    </a:lnTo>
                    <a:cubicBezTo>
                      <a:pt x="5550" y="4560"/>
                      <a:pt x="5672" y="4522"/>
                      <a:pt x="5768" y="4436"/>
                    </a:cubicBezTo>
                    <a:cubicBezTo>
                      <a:pt x="5957" y="4267"/>
                      <a:pt x="5974" y="3977"/>
                      <a:pt x="5805" y="3788"/>
                    </a:cubicBezTo>
                    <a:cubicBezTo>
                      <a:pt x="5752" y="3729"/>
                      <a:pt x="5688" y="3687"/>
                      <a:pt x="5618" y="3662"/>
                    </a:cubicBezTo>
                    <a:close/>
                    <a:moveTo>
                      <a:pt x="4449" y="5520"/>
                    </a:moveTo>
                    <a:lnTo>
                      <a:pt x="4449" y="4260"/>
                    </a:lnTo>
                    <a:lnTo>
                      <a:pt x="5034" y="4260"/>
                    </a:lnTo>
                    <a:cubicBezTo>
                      <a:pt x="5053" y="4310"/>
                      <a:pt x="5081" y="4357"/>
                      <a:pt x="5119" y="4399"/>
                    </a:cubicBezTo>
                    <a:cubicBezTo>
                      <a:pt x="5140" y="4424"/>
                      <a:pt x="5164" y="4445"/>
                      <a:pt x="5189" y="4464"/>
                    </a:cubicBezTo>
                    <a:lnTo>
                      <a:pt x="4486" y="5536"/>
                    </a:lnTo>
                    <a:cubicBezTo>
                      <a:pt x="4474" y="5531"/>
                      <a:pt x="4461" y="5525"/>
                      <a:pt x="4449" y="5520"/>
                    </a:cubicBezTo>
                    <a:close/>
                    <a:moveTo>
                      <a:pt x="1629" y="916"/>
                    </a:moveTo>
                    <a:lnTo>
                      <a:pt x="1629" y="2130"/>
                    </a:lnTo>
                    <a:lnTo>
                      <a:pt x="931" y="2130"/>
                    </a:lnTo>
                    <a:cubicBezTo>
                      <a:pt x="914" y="2093"/>
                      <a:pt x="892" y="2059"/>
                      <a:pt x="867" y="2028"/>
                    </a:cubicBezTo>
                    <a:lnTo>
                      <a:pt x="1599" y="911"/>
                    </a:lnTo>
                    <a:cubicBezTo>
                      <a:pt x="1609" y="913"/>
                      <a:pt x="1619" y="915"/>
                      <a:pt x="1629" y="916"/>
                    </a:cubicBezTo>
                    <a:close/>
                    <a:moveTo>
                      <a:pt x="710" y="5538"/>
                    </a:moveTo>
                    <a:lnTo>
                      <a:pt x="710" y="2732"/>
                    </a:lnTo>
                    <a:cubicBezTo>
                      <a:pt x="846" y="2667"/>
                      <a:pt x="945" y="2536"/>
                      <a:pt x="966" y="2381"/>
                    </a:cubicBezTo>
                    <a:lnTo>
                      <a:pt x="1629" y="2381"/>
                    </a:lnTo>
                    <a:lnTo>
                      <a:pt x="1629" y="3637"/>
                    </a:lnTo>
                    <a:cubicBezTo>
                      <a:pt x="1538" y="3648"/>
                      <a:pt x="1449" y="3685"/>
                      <a:pt x="1376" y="3751"/>
                    </a:cubicBezTo>
                    <a:cubicBezTo>
                      <a:pt x="1186" y="3919"/>
                      <a:pt x="1169" y="4210"/>
                      <a:pt x="1338" y="4399"/>
                    </a:cubicBezTo>
                    <a:cubicBezTo>
                      <a:pt x="1362" y="4426"/>
                      <a:pt x="1389" y="4449"/>
                      <a:pt x="1417" y="4469"/>
                    </a:cubicBezTo>
                    <a:lnTo>
                      <a:pt x="715" y="5541"/>
                    </a:lnTo>
                    <a:cubicBezTo>
                      <a:pt x="713" y="5540"/>
                      <a:pt x="712" y="5539"/>
                      <a:pt x="710" y="5538"/>
                    </a:cubicBezTo>
                    <a:close/>
                    <a:moveTo>
                      <a:pt x="1880" y="3679"/>
                    </a:moveTo>
                    <a:lnTo>
                      <a:pt x="1880" y="2381"/>
                    </a:lnTo>
                    <a:lnTo>
                      <a:pt x="3844" y="2381"/>
                    </a:lnTo>
                    <a:cubicBezTo>
                      <a:pt x="3870" y="2572"/>
                      <a:pt x="4012" y="2725"/>
                      <a:pt x="4198" y="2766"/>
                    </a:cubicBezTo>
                    <a:lnTo>
                      <a:pt x="4198" y="4010"/>
                    </a:lnTo>
                    <a:lnTo>
                      <a:pt x="2133" y="4010"/>
                    </a:lnTo>
                    <a:cubicBezTo>
                      <a:pt x="2118" y="3930"/>
                      <a:pt x="2082" y="3853"/>
                      <a:pt x="2024" y="3788"/>
                    </a:cubicBezTo>
                    <a:cubicBezTo>
                      <a:pt x="1982" y="3741"/>
                      <a:pt x="1933" y="3705"/>
                      <a:pt x="1880" y="3679"/>
                    </a:cubicBezTo>
                    <a:close/>
                    <a:moveTo>
                      <a:pt x="4449" y="2752"/>
                    </a:moveTo>
                    <a:cubicBezTo>
                      <a:pt x="4628" y="2690"/>
                      <a:pt x="4758" y="2519"/>
                      <a:pt x="4758" y="2318"/>
                    </a:cubicBezTo>
                    <a:cubicBezTo>
                      <a:pt x="4758" y="2202"/>
                      <a:pt x="4714" y="2096"/>
                      <a:pt x="4643" y="2015"/>
                    </a:cubicBezTo>
                    <a:lnTo>
                      <a:pt x="5368" y="910"/>
                    </a:lnTo>
                    <a:lnTo>
                      <a:pt x="5368" y="3644"/>
                    </a:lnTo>
                    <a:cubicBezTo>
                      <a:pt x="5291" y="3660"/>
                      <a:pt x="5218" y="3695"/>
                      <a:pt x="5156" y="3751"/>
                    </a:cubicBezTo>
                    <a:cubicBezTo>
                      <a:pt x="5077" y="3821"/>
                      <a:pt x="5028" y="3913"/>
                      <a:pt x="5010" y="4010"/>
                    </a:cubicBezTo>
                    <a:lnTo>
                      <a:pt x="4449" y="4010"/>
                    </a:lnTo>
                    <a:lnTo>
                      <a:pt x="4449" y="2752"/>
                    </a:lnTo>
                    <a:close/>
                    <a:moveTo>
                      <a:pt x="2136" y="522"/>
                    </a:moveTo>
                    <a:lnTo>
                      <a:pt x="5013" y="522"/>
                    </a:lnTo>
                    <a:cubicBezTo>
                      <a:pt x="5027" y="626"/>
                      <a:pt x="5077" y="718"/>
                      <a:pt x="5148" y="788"/>
                    </a:cubicBezTo>
                    <a:lnTo>
                      <a:pt x="4433" y="1879"/>
                    </a:lnTo>
                    <a:cubicBezTo>
                      <a:pt x="4390" y="1866"/>
                      <a:pt x="4345" y="1859"/>
                      <a:pt x="4298" y="1859"/>
                    </a:cubicBezTo>
                    <a:cubicBezTo>
                      <a:pt x="4112" y="1859"/>
                      <a:pt x="3951" y="1970"/>
                      <a:pt x="3879" y="2130"/>
                    </a:cubicBezTo>
                    <a:lnTo>
                      <a:pt x="1880" y="2130"/>
                    </a:lnTo>
                    <a:lnTo>
                      <a:pt x="1880" y="873"/>
                    </a:lnTo>
                    <a:cubicBezTo>
                      <a:pt x="2016" y="808"/>
                      <a:pt x="2115" y="678"/>
                      <a:pt x="2136" y="522"/>
                    </a:cubicBezTo>
                    <a:close/>
                    <a:moveTo>
                      <a:pt x="3986" y="5609"/>
                    </a:moveTo>
                    <a:cubicBezTo>
                      <a:pt x="3907" y="5680"/>
                      <a:pt x="3859" y="5772"/>
                      <a:pt x="3841" y="5869"/>
                    </a:cubicBezTo>
                    <a:lnTo>
                      <a:pt x="963" y="5869"/>
                    </a:lnTo>
                    <a:cubicBezTo>
                      <a:pt x="953" y="5814"/>
                      <a:pt x="932" y="5761"/>
                      <a:pt x="902" y="5712"/>
                    </a:cubicBezTo>
                    <a:lnTo>
                      <a:pt x="1662" y="4552"/>
                    </a:lnTo>
                    <a:cubicBezTo>
                      <a:pt x="1777" y="4557"/>
                      <a:pt x="1894" y="4519"/>
                      <a:pt x="1987" y="4436"/>
                    </a:cubicBezTo>
                    <a:cubicBezTo>
                      <a:pt x="2043" y="4387"/>
                      <a:pt x="2084" y="4326"/>
                      <a:pt x="2109" y="4261"/>
                    </a:cubicBezTo>
                    <a:lnTo>
                      <a:pt x="4198" y="4261"/>
                    </a:lnTo>
                    <a:lnTo>
                      <a:pt x="4198" y="5503"/>
                    </a:lnTo>
                    <a:cubicBezTo>
                      <a:pt x="4122" y="5519"/>
                      <a:pt x="4049" y="5554"/>
                      <a:pt x="3986" y="56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985110B2-C395-2D01-ABFB-828DE16AE7A4}"/>
                </a:ext>
              </a:extLst>
            </p:cNvPr>
            <p:cNvSpPr/>
            <p:nvPr/>
          </p:nvSpPr>
          <p:spPr>
            <a:xfrm>
              <a:off x="1205625" y="4441217"/>
              <a:ext cx="2030473" cy="460516"/>
            </a:xfrm>
            <a:prstGeom prst="roundRect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pic>
          <p:nvPicPr>
            <p:cNvPr id="14" name="图形 13" descr="循环流程图">
              <a:extLst>
                <a:ext uri="{FF2B5EF4-FFF2-40B4-BE49-F238E27FC236}">
                  <a16:creationId xmlns:a16="http://schemas.microsoft.com/office/drawing/2014/main" id="{94445344-35E0-A60B-8263-E568A85057A3}"/>
                </a:ext>
              </a:extLst>
            </p:cNvPr>
            <p:cNvPicPr>
              <a:picLocks/>
            </p:cNvPicPr>
            <p:nvPr/>
          </p:nvPicPr>
          <p:blipFill>
            <a:blip r:embed="rId20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p:blipFill>
          <p:spPr>
            <a:xfrm>
              <a:off x="1726599" y="4489108"/>
              <a:ext cx="364734" cy="364734"/>
            </a:xfrm>
            <a:prstGeom prst="rect">
              <a:avLst/>
            </a:prstGeom>
          </p:spPr>
        </p:pic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BD207BE4-A35D-E8EB-F955-0E5B9379E039}"/>
                </a:ext>
              </a:extLst>
            </p:cNvPr>
            <p:cNvSpPr txBox="1"/>
            <p:nvPr/>
          </p:nvSpPr>
          <p:spPr>
            <a:xfrm>
              <a:off x="1995048" y="4448625"/>
              <a:ext cx="483567" cy="4457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kumimoji="1" lang="zh-CN" altLang="en-US" sz="1100" dirty="0">
                  <a:solidFill>
                    <a:schemeClr val="bg1">
                      <a:lumMod val="9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任务协作</a:t>
              </a:r>
              <a:endParaRPr kumimoji="1" lang="en-US" altLang="zh-CN" sz="1100" dirty="0">
                <a:solidFill>
                  <a:schemeClr val="bg1">
                    <a:lumMod val="9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00" name="文本框 99">
              <a:extLst>
                <a:ext uri="{FF2B5EF4-FFF2-40B4-BE49-F238E27FC236}">
                  <a16:creationId xmlns:a16="http://schemas.microsoft.com/office/drawing/2014/main" id="{87B57515-C11E-A943-44E6-EAC13ED8B259}"/>
                </a:ext>
              </a:extLst>
            </p:cNvPr>
            <p:cNvSpPr txBox="1"/>
            <p:nvPr/>
          </p:nvSpPr>
          <p:spPr>
            <a:xfrm>
              <a:off x="2730983" y="4456032"/>
              <a:ext cx="46307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kumimoji="1" lang="zh-CN" altLang="en-US" sz="1050" dirty="0">
                  <a:solidFill>
                    <a:schemeClr val="bg1">
                      <a:lumMod val="9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报酬分配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FE6F582E-B407-5C8A-BD92-6FCF20D7719A}"/>
                </a:ext>
              </a:extLst>
            </p:cNvPr>
            <p:cNvSpPr txBox="1"/>
            <p:nvPr/>
          </p:nvSpPr>
          <p:spPr>
            <a:xfrm>
              <a:off x="1202333" y="4532976"/>
              <a:ext cx="5223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kumimoji="1" lang="zh-CN" altLang="en-US" sz="1200" b="1" dirty="0">
                  <a:solidFill>
                    <a:schemeClr val="bg1">
                      <a:lumMod val="9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工具</a:t>
              </a:r>
            </a:p>
          </p:txBody>
        </p:sp>
        <p:sp>
          <p:nvSpPr>
            <p:cNvPr id="160" name="矩形: 圆角 159">
              <a:extLst>
                <a:ext uri="{FF2B5EF4-FFF2-40B4-BE49-F238E27FC236}">
                  <a16:creationId xmlns:a16="http://schemas.microsoft.com/office/drawing/2014/main" id="{B01BA41B-1782-57D0-65AD-1B45A9EC2A58}"/>
                </a:ext>
              </a:extLst>
            </p:cNvPr>
            <p:cNvSpPr/>
            <p:nvPr/>
          </p:nvSpPr>
          <p:spPr>
            <a:xfrm>
              <a:off x="3461490" y="4441217"/>
              <a:ext cx="1464275" cy="460516"/>
            </a:xfrm>
            <a:prstGeom prst="roundRect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65" name="文本框 164">
              <a:extLst>
                <a:ext uri="{FF2B5EF4-FFF2-40B4-BE49-F238E27FC236}">
                  <a16:creationId xmlns:a16="http://schemas.microsoft.com/office/drawing/2014/main" id="{B7346911-3DC0-BB8E-45D7-B8B56F2CD77B}"/>
                </a:ext>
              </a:extLst>
            </p:cNvPr>
            <p:cNvSpPr txBox="1"/>
            <p:nvPr/>
          </p:nvSpPr>
          <p:spPr>
            <a:xfrm>
              <a:off x="3472066" y="4532976"/>
              <a:ext cx="5500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kumimoji="1" lang="en-US" altLang="zh-CN" sz="1200" b="1" dirty="0">
                  <a:solidFill>
                    <a:schemeClr val="bg1">
                      <a:lumMod val="9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UGC</a:t>
              </a:r>
              <a:endParaRPr kumimoji="1" lang="zh-CN" altLang="en-US" sz="1200" b="1" dirty="0">
                <a:solidFill>
                  <a:schemeClr val="bg1">
                    <a:lumMod val="9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pic>
          <p:nvPicPr>
            <p:cNvPr id="28" name="图形 27" descr="展台">
              <a:extLst>
                <a:ext uri="{FF2B5EF4-FFF2-40B4-BE49-F238E27FC236}">
                  <a16:creationId xmlns:a16="http://schemas.microsoft.com/office/drawing/2014/main" id="{954D061E-467B-E984-7A7A-F5A6B9FA6AFF}"/>
                </a:ext>
              </a:extLst>
            </p:cNvPr>
            <p:cNvPicPr>
              <a:picLocks/>
            </p:cNvPicPr>
            <p:nvPr/>
          </p:nvPicPr>
          <p:blipFill>
            <a:blip r:embed="rId2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3959629" y="4489108"/>
              <a:ext cx="364734" cy="364734"/>
            </a:xfrm>
            <a:prstGeom prst="rect">
              <a:avLst/>
            </a:prstGeom>
          </p:spPr>
        </p:pic>
        <p:sp>
          <p:nvSpPr>
            <p:cNvPr id="166" name="文本框 165">
              <a:extLst>
                <a:ext uri="{FF2B5EF4-FFF2-40B4-BE49-F238E27FC236}">
                  <a16:creationId xmlns:a16="http://schemas.microsoft.com/office/drawing/2014/main" id="{CED48251-E4D7-7C2A-6F97-BBE720154442}"/>
                </a:ext>
              </a:extLst>
            </p:cNvPr>
            <p:cNvSpPr txBox="1"/>
            <p:nvPr/>
          </p:nvSpPr>
          <p:spPr>
            <a:xfrm>
              <a:off x="4247548" y="4544517"/>
              <a:ext cx="553052" cy="253916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l"/>
              <a:r>
                <a:rPr kumimoji="1" lang="zh-CN" altLang="en-US" sz="1050" dirty="0">
                  <a:solidFill>
                    <a:schemeClr val="bg1">
                      <a:lumMod val="9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素材库</a:t>
              </a:r>
            </a:p>
          </p:txBody>
        </p:sp>
        <p:cxnSp>
          <p:nvCxnSpPr>
            <p:cNvPr id="9" name="直线箭头连接符 8">
              <a:extLst>
                <a:ext uri="{FF2B5EF4-FFF2-40B4-BE49-F238E27FC236}">
                  <a16:creationId xmlns:a16="http://schemas.microsoft.com/office/drawing/2014/main" id="{6C52F060-6F5C-A07C-9BE2-EBF8B722BA78}"/>
                </a:ext>
              </a:extLst>
            </p:cNvPr>
            <p:cNvCxnSpPr>
              <a:cxnSpLocks/>
            </p:cNvCxnSpPr>
            <p:nvPr/>
          </p:nvCxnSpPr>
          <p:spPr>
            <a:xfrm>
              <a:off x="1433539" y="2575025"/>
              <a:ext cx="213802" cy="0"/>
            </a:xfrm>
            <a:prstGeom prst="straightConnector1">
              <a:avLst/>
            </a:prstGeom>
            <a:ln w="15875">
              <a:solidFill>
                <a:schemeClr val="accent3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线箭头连接符 100">
              <a:extLst>
                <a:ext uri="{FF2B5EF4-FFF2-40B4-BE49-F238E27FC236}">
                  <a16:creationId xmlns:a16="http://schemas.microsoft.com/office/drawing/2014/main" id="{7D7DCA92-5E41-EB27-8722-B233B04159A3}"/>
                </a:ext>
              </a:extLst>
            </p:cNvPr>
            <p:cNvCxnSpPr>
              <a:cxnSpLocks/>
            </p:cNvCxnSpPr>
            <p:nvPr/>
          </p:nvCxnSpPr>
          <p:spPr>
            <a:xfrm>
              <a:off x="4288643" y="2638380"/>
              <a:ext cx="213802" cy="0"/>
            </a:xfrm>
            <a:prstGeom prst="straightConnector1">
              <a:avLst/>
            </a:prstGeom>
            <a:ln w="15875">
              <a:solidFill>
                <a:schemeClr val="bg2">
                  <a:lumMod val="7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线箭头连接符 146">
              <a:extLst>
                <a:ext uri="{FF2B5EF4-FFF2-40B4-BE49-F238E27FC236}">
                  <a16:creationId xmlns:a16="http://schemas.microsoft.com/office/drawing/2014/main" id="{27DE5C05-DB0B-25A0-05BA-BDBE2F6D8B85}"/>
                </a:ext>
              </a:extLst>
            </p:cNvPr>
            <p:cNvCxnSpPr>
              <a:cxnSpLocks/>
              <a:stCxn id="2" idx="2"/>
            </p:cNvCxnSpPr>
            <p:nvPr/>
          </p:nvCxnSpPr>
          <p:spPr>
            <a:xfrm flipH="1">
              <a:off x="2946242" y="1987348"/>
              <a:ext cx="524" cy="188308"/>
            </a:xfrm>
            <a:prstGeom prst="straightConnector1">
              <a:avLst/>
            </a:prstGeom>
            <a:ln w="15875">
              <a:solidFill>
                <a:schemeClr val="bg2">
                  <a:lumMod val="7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线箭头连接符 158">
              <a:extLst>
                <a:ext uri="{FF2B5EF4-FFF2-40B4-BE49-F238E27FC236}">
                  <a16:creationId xmlns:a16="http://schemas.microsoft.com/office/drawing/2014/main" id="{1646BD0B-F4A5-54B5-BDF7-AAD97F7E615F}"/>
                </a:ext>
              </a:extLst>
            </p:cNvPr>
            <p:cNvCxnSpPr>
              <a:cxnSpLocks/>
              <a:stCxn id="97" idx="0"/>
            </p:cNvCxnSpPr>
            <p:nvPr/>
          </p:nvCxnSpPr>
          <p:spPr>
            <a:xfrm flipV="1">
              <a:off x="2941830" y="3057769"/>
              <a:ext cx="4412" cy="199840"/>
            </a:xfrm>
            <a:prstGeom prst="straightConnector1">
              <a:avLst/>
            </a:prstGeom>
            <a:ln w="15875">
              <a:solidFill>
                <a:schemeClr val="bg2">
                  <a:lumMod val="7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肘形连接符 40">
              <a:extLst>
                <a:ext uri="{FF2B5EF4-FFF2-40B4-BE49-F238E27FC236}">
                  <a16:creationId xmlns:a16="http://schemas.microsoft.com/office/drawing/2014/main" id="{1951493B-F590-99A7-1F7F-21EBD8674BD5}"/>
                </a:ext>
              </a:extLst>
            </p:cNvPr>
            <p:cNvCxnSpPr>
              <a:stCxn id="97" idx="3"/>
              <a:endCxn id="111" idx="2"/>
            </p:cNvCxnSpPr>
            <p:nvPr/>
          </p:nvCxnSpPr>
          <p:spPr>
            <a:xfrm flipV="1">
              <a:off x="3362246" y="3170336"/>
              <a:ext cx="2136645" cy="507690"/>
            </a:xfrm>
            <a:prstGeom prst="bentConnector2">
              <a:avLst/>
            </a:prstGeom>
            <a:ln w="15875"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肘形连接符 42">
              <a:extLst>
                <a:ext uri="{FF2B5EF4-FFF2-40B4-BE49-F238E27FC236}">
                  <a16:creationId xmlns:a16="http://schemas.microsoft.com/office/drawing/2014/main" id="{B2ED7213-D15A-152D-C981-E0E366F073A4}"/>
                </a:ext>
              </a:extLst>
            </p:cNvPr>
            <p:cNvCxnSpPr>
              <a:stCxn id="96" idx="3"/>
              <a:endCxn id="111" idx="0"/>
            </p:cNvCxnSpPr>
            <p:nvPr/>
          </p:nvCxnSpPr>
          <p:spPr>
            <a:xfrm>
              <a:off x="3367183" y="1428432"/>
              <a:ext cx="2131708" cy="657638"/>
            </a:xfrm>
            <a:prstGeom prst="bentConnector2">
              <a:avLst/>
            </a:prstGeom>
            <a:ln w="15875"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线箭头连接符 160">
              <a:extLst>
                <a:ext uri="{FF2B5EF4-FFF2-40B4-BE49-F238E27FC236}">
                  <a16:creationId xmlns:a16="http://schemas.microsoft.com/office/drawing/2014/main" id="{FA285DB1-C0F0-5381-BC3A-F5CAD3F17C89}"/>
                </a:ext>
              </a:extLst>
            </p:cNvPr>
            <p:cNvCxnSpPr>
              <a:cxnSpLocks/>
            </p:cNvCxnSpPr>
            <p:nvPr/>
          </p:nvCxnSpPr>
          <p:spPr>
            <a:xfrm>
              <a:off x="6566342" y="2732096"/>
              <a:ext cx="937077" cy="1453"/>
            </a:xfrm>
            <a:prstGeom prst="straightConnector1">
              <a:avLst/>
            </a:prstGeom>
            <a:ln w="15875">
              <a:solidFill>
                <a:schemeClr val="bg2">
                  <a:lumMod val="7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6" name="图形 45" descr="钱 纯色填充">
              <a:extLst>
                <a:ext uri="{FF2B5EF4-FFF2-40B4-BE49-F238E27FC236}">
                  <a16:creationId xmlns:a16="http://schemas.microsoft.com/office/drawing/2014/main" id="{1BD10157-5008-2612-9375-9B9F459071BB}"/>
                </a:ext>
              </a:extLst>
            </p:cNvPr>
            <p:cNvPicPr>
              <a:picLocks/>
            </p:cNvPicPr>
            <p:nvPr/>
          </p:nvPicPr>
          <p:blipFill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2437310" y="4489108"/>
              <a:ext cx="364734" cy="364734"/>
            </a:xfrm>
            <a:prstGeom prst="rect">
              <a:avLst/>
            </a:prstGeom>
          </p:spPr>
        </p:pic>
      </p:grpSp>
      <p:grpSp>
        <p:nvGrpSpPr>
          <p:cNvPr id="162" name="组合 161">
            <a:extLst>
              <a:ext uri="{FF2B5EF4-FFF2-40B4-BE49-F238E27FC236}">
                <a16:creationId xmlns:a16="http://schemas.microsoft.com/office/drawing/2014/main" id="{D640237D-4EB9-B96E-3DC2-1DC8312441B8}"/>
              </a:ext>
            </a:extLst>
          </p:cNvPr>
          <p:cNvGrpSpPr/>
          <p:nvPr/>
        </p:nvGrpSpPr>
        <p:grpSpPr>
          <a:xfrm>
            <a:off x="4002782" y="335079"/>
            <a:ext cx="5900995" cy="523220"/>
            <a:chOff x="-114962" y="251799"/>
            <a:chExt cx="5902361" cy="523342"/>
          </a:xfrm>
        </p:grpSpPr>
        <p:sp>
          <p:nvSpPr>
            <p:cNvPr id="163" name="Freeform 514">
              <a:extLst>
                <a:ext uri="{FF2B5EF4-FFF2-40B4-BE49-F238E27FC236}">
                  <a16:creationId xmlns:a16="http://schemas.microsoft.com/office/drawing/2014/main" id="{3B491D58-BD11-72C2-A46E-1F9C23ADC5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36701" y="333450"/>
              <a:ext cx="358333" cy="360040"/>
            </a:xfrm>
            <a:custGeom>
              <a:avLst/>
              <a:gdLst>
                <a:gd name="T0" fmla="*/ 144 w 288"/>
                <a:gd name="T1" fmla="*/ 0 h 289"/>
                <a:gd name="T2" fmla="*/ 0 w 288"/>
                <a:gd name="T3" fmla="*/ 145 h 289"/>
                <a:gd name="T4" fmla="*/ 144 w 288"/>
                <a:gd name="T5" fmla="*/ 289 h 289"/>
                <a:gd name="T6" fmla="*/ 288 w 288"/>
                <a:gd name="T7" fmla="*/ 145 h 289"/>
                <a:gd name="T8" fmla="*/ 144 w 288"/>
                <a:gd name="T9" fmla="*/ 0 h 289"/>
                <a:gd name="T10" fmla="*/ 208 w 288"/>
                <a:gd name="T11" fmla="*/ 148 h 289"/>
                <a:gd name="T12" fmla="*/ 117 w 288"/>
                <a:gd name="T13" fmla="*/ 239 h 289"/>
                <a:gd name="T14" fmla="*/ 114 w 288"/>
                <a:gd name="T15" fmla="*/ 240 h 289"/>
                <a:gd name="T16" fmla="*/ 111 w 288"/>
                <a:gd name="T17" fmla="*/ 239 h 289"/>
                <a:gd name="T18" fmla="*/ 111 w 288"/>
                <a:gd name="T19" fmla="*/ 239 h 289"/>
                <a:gd name="T20" fmla="*/ 110 w 288"/>
                <a:gd name="T21" fmla="*/ 236 h 289"/>
                <a:gd name="T22" fmla="*/ 110 w 288"/>
                <a:gd name="T23" fmla="*/ 192 h 289"/>
                <a:gd name="T24" fmla="*/ 111 w 288"/>
                <a:gd name="T25" fmla="*/ 189 h 289"/>
                <a:gd name="T26" fmla="*/ 155 w 288"/>
                <a:gd name="T27" fmla="*/ 145 h 289"/>
                <a:gd name="T28" fmla="*/ 111 w 288"/>
                <a:gd name="T29" fmla="*/ 101 h 289"/>
                <a:gd name="T30" fmla="*/ 110 w 288"/>
                <a:gd name="T31" fmla="*/ 98 h 289"/>
                <a:gd name="T32" fmla="*/ 110 w 288"/>
                <a:gd name="T33" fmla="*/ 54 h 289"/>
                <a:gd name="T34" fmla="*/ 111 w 288"/>
                <a:gd name="T35" fmla="*/ 51 h 289"/>
                <a:gd name="T36" fmla="*/ 111 w 288"/>
                <a:gd name="T37" fmla="*/ 51 h 289"/>
                <a:gd name="T38" fmla="*/ 117 w 288"/>
                <a:gd name="T39" fmla="*/ 51 h 289"/>
                <a:gd name="T40" fmla="*/ 208 w 288"/>
                <a:gd name="T41" fmla="*/ 142 h 289"/>
                <a:gd name="T42" fmla="*/ 209 w 288"/>
                <a:gd name="T43" fmla="*/ 145 h 289"/>
                <a:gd name="T44" fmla="*/ 208 w 288"/>
                <a:gd name="T45" fmla="*/ 148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8" h="289">
                  <a:moveTo>
                    <a:pt x="144" y="0"/>
                  </a:moveTo>
                  <a:cubicBezTo>
                    <a:pt x="64" y="0"/>
                    <a:pt x="0" y="65"/>
                    <a:pt x="0" y="145"/>
                  </a:cubicBezTo>
                  <a:cubicBezTo>
                    <a:pt x="0" y="224"/>
                    <a:pt x="64" y="289"/>
                    <a:pt x="144" y="289"/>
                  </a:cubicBezTo>
                  <a:cubicBezTo>
                    <a:pt x="224" y="289"/>
                    <a:pt x="288" y="224"/>
                    <a:pt x="288" y="145"/>
                  </a:cubicBezTo>
                  <a:cubicBezTo>
                    <a:pt x="288" y="65"/>
                    <a:pt x="224" y="0"/>
                    <a:pt x="144" y="0"/>
                  </a:cubicBezTo>
                  <a:close/>
                  <a:moveTo>
                    <a:pt x="208" y="148"/>
                  </a:moveTo>
                  <a:cubicBezTo>
                    <a:pt x="117" y="239"/>
                    <a:pt x="117" y="239"/>
                    <a:pt x="117" y="239"/>
                  </a:cubicBezTo>
                  <a:cubicBezTo>
                    <a:pt x="116" y="240"/>
                    <a:pt x="115" y="240"/>
                    <a:pt x="114" y="240"/>
                  </a:cubicBezTo>
                  <a:cubicBezTo>
                    <a:pt x="113" y="240"/>
                    <a:pt x="112" y="240"/>
                    <a:pt x="111" y="239"/>
                  </a:cubicBezTo>
                  <a:cubicBezTo>
                    <a:pt x="111" y="239"/>
                    <a:pt x="111" y="239"/>
                    <a:pt x="111" y="239"/>
                  </a:cubicBezTo>
                  <a:cubicBezTo>
                    <a:pt x="110" y="238"/>
                    <a:pt x="110" y="237"/>
                    <a:pt x="110" y="236"/>
                  </a:cubicBezTo>
                  <a:cubicBezTo>
                    <a:pt x="110" y="192"/>
                    <a:pt x="110" y="192"/>
                    <a:pt x="110" y="192"/>
                  </a:cubicBezTo>
                  <a:cubicBezTo>
                    <a:pt x="110" y="191"/>
                    <a:pt x="110" y="190"/>
                    <a:pt x="111" y="189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11" y="101"/>
                    <a:pt x="111" y="101"/>
                    <a:pt x="111" y="101"/>
                  </a:cubicBezTo>
                  <a:cubicBezTo>
                    <a:pt x="110" y="100"/>
                    <a:pt x="110" y="99"/>
                    <a:pt x="110" y="98"/>
                  </a:cubicBezTo>
                  <a:cubicBezTo>
                    <a:pt x="110" y="54"/>
                    <a:pt x="110" y="54"/>
                    <a:pt x="110" y="54"/>
                  </a:cubicBezTo>
                  <a:cubicBezTo>
                    <a:pt x="110" y="53"/>
                    <a:pt x="110" y="52"/>
                    <a:pt x="111" y="51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3" y="49"/>
                    <a:pt x="115" y="49"/>
                    <a:pt x="117" y="51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9" y="143"/>
                    <a:pt x="209" y="144"/>
                    <a:pt x="209" y="145"/>
                  </a:cubicBezTo>
                  <a:cubicBezTo>
                    <a:pt x="209" y="146"/>
                    <a:pt x="209" y="147"/>
                    <a:pt x="208" y="1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64" name="TextBox 35">
              <a:extLst>
                <a:ext uri="{FF2B5EF4-FFF2-40B4-BE49-F238E27FC236}">
                  <a16:creationId xmlns:a16="http://schemas.microsoft.com/office/drawing/2014/main" id="{9436288D-F3CE-3284-910E-EC00B7BB455A}"/>
                </a:ext>
              </a:extLst>
            </p:cNvPr>
            <p:cNvSpPr txBox="1"/>
            <p:nvPr/>
          </p:nvSpPr>
          <p:spPr>
            <a:xfrm>
              <a:off x="3123103" y="374971"/>
              <a:ext cx="266429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Create</a:t>
              </a:r>
            </a:p>
          </p:txBody>
        </p:sp>
        <p:sp>
          <p:nvSpPr>
            <p:cNvPr id="167" name="TextBox 12">
              <a:extLst>
                <a:ext uri="{FF2B5EF4-FFF2-40B4-BE49-F238E27FC236}">
                  <a16:creationId xmlns:a16="http://schemas.microsoft.com/office/drawing/2014/main" id="{165636D2-DF50-265E-FD41-5A9BFFC791D7}"/>
                </a:ext>
              </a:extLst>
            </p:cNvPr>
            <p:cNvSpPr txBox="1"/>
            <p:nvPr/>
          </p:nvSpPr>
          <p:spPr>
            <a:xfrm>
              <a:off x="-114962" y="251799"/>
              <a:ext cx="3023824" cy="5233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54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zh-CN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虚拟人“出生”</a:t>
              </a:r>
              <a:endParaRPr lang="zh-CN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9154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607382" y="387234"/>
            <a:ext cx="6577062" cy="523220"/>
            <a:chOff x="31481" y="220765"/>
            <a:chExt cx="6578586" cy="523342"/>
          </a:xfrm>
        </p:grpSpPr>
        <p:sp>
          <p:nvSpPr>
            <p:cNvPr id="35" name="Freeform 514"/>
            <p:cNvSpPr>
              <a:spLocks noEditPoints="1"/>
            </p:cNvSpPr>
            <p:nvPr/>
          </p:nvSpPr>
          <p:spPr bwMode="auto">
            <a:xfrm>
              <a:off x="3530275" y="332840"/>
              <a:ext cx="358333" cy="360040"/>
            </a:xfrm>
            <a:custGeom>
              <a:avLst/>
              <a:gdLst>
                <a:gd name="T0" fmla="*/ 144 w 288"/>
                <a:gd name="T1" fmla="*/ 0 h 289"/>
                <a:gd name="T2" fmla="*/ 0 w 288"/>
                <a:gd name="T3" fmla="*/ 145 h 289"/>
                <a:gd name="T4" fmla="*/ 144 w 288"/>
                <a:gd name="T5" fmla="*/ 289 h 289"/>
                <a:gd name="T6" fmla="*/ 288 w 288"/>
                <a:gd name="T7" fmla="*/ 145 h 289"/>
                <a:gd name="T8" fmla="*/ 144 w 288"/>
                <a:gd name="T9" fmla="*/ 0 h 289"/>
                <a:gd name="T10" fmla="*/ 208 w 288"/>
                <a:gd name="T11" fmla="*/ 148 h 289"/>
                <a:gd name="T12" fmla="*/ 117 w 288"/>
                <a:gd name="T13" fmla="*/ 239 h 289"/>
                <a:gd name="T14" fmla="*/ 114 w 288"/>
                <a:gd name="T15" fmla="*/ 240 h 289"/>
                <a:gd name="T16" fmla="*/ 111 w 288"/>
                <a:gd name="T17" fmla="*/ 239 h 289"/>
                <a:gd name="T18" fmla="*/ 111 w 288"/>
                <a:gd name="T19" fmla="*/ 239 h 289"/>
                <a:gd name="T20" fmla="*/ 110 w 288"/>
                <a:gd name="T21" fmla="*/ 236 h 289"/>
                <a:gd name="T22" fmla="*/ 110 w 288"/>
                <a:gd name="T23" fmla="*/ 192 h 289"/>
                <a:gd name="T24" fmla="*/ 111 w 288"/>
                <a:gd name="T25" fmla="*/ 189 h 289"/>
                <a:gd name="T26" fmla="*/ 155 w 288"/>
                <a:gd name="T27" fmla="*/ 145 h 289"/>
                <a:gd name="T28" fmla="*/ 111 w 288"/>
                <a:gd name="T29" fmla="*/ 101 h 289"/>
                <a:gd name="T30" fmla="*/ 110 w 288"/>
                <a:gd name="T31" fmla="*/ 98 h 289"/>
                <a:gd name="T32" fmla="*/ 110 w 288"/>
                <a:gd name="T33" fmla="*/ 54 h 289"/>
                <a:gd name="T34" fmla="*/ 111 w 288"/>
                <a:gd name="T35" fmla="*/ 51 h 289"/>
                <a:gd name="T36" fmla="*/ 111 w 288"/>
                <a:gd name="T37" fmla="*/ 51 h 289"/>
                <a:gd name="T38" fmla="*/ 117 w 288"/>
                <a:gd name="T39" fmla="*/ 51 h 289"/>
                <a:gd name="T40" fmla="*/ 208 w 288"/>
                <a:gd name="T41" fmla="*/ 142 h 289"/>
                <a:gd name="T42" fmla="*/ 209 w 288"/>
                <a:gd name="T43" fmla="*/ 145 h 289"/>
                <a:gd name="T44" fmla="*/ 208 w 288"/>
                <a:gd name="T45" fmla="*/ 148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8" h="289">
                  <a:moveTo>
                    <a:pt x="144" y="0"/>
                  </a:moveTo>
                  <a:cubicBezTo>
                    <a:pt x="64" y="0"/>
                    <a:pt x="0" y="65"/>
                    <a:pt x="0" y="145"/>
                  </a:cubicBezTo>
                  <a:cubicBezTo>
                    <a:pt x="0" y="224"/>
                    <a:pt x="64" y="289"/>
                    <a:pt x="144" y="289"/>
                  </a:cubicBezTo>
                  <a:cubicBezTo>
                    <a:pt x="224" y="289"/>
                    <a:pt x="288" y="224"/>
                    <a:pt x="288" y="145"/>
                  </a:cubicBezTo>
                  <a:cubicBezTo>
                    <a:pt x="288" y="65"/>
                    <a:pt x="224" y="0"/>
                    <a:pt x="144" y="0"/>
                  </a:cubicBezTo>
                  <a:close/>
                  <a:moveTo>
                    <a:pt x="208" y="148"/>
                  </a:moveTo>
                  <a:cubicBezTo>
                    <a:pt x="117" y="239"/>
                    <a:pt x="117" y="239"/>
                    <a:pt x="117" y="239"/>
                  </a:cubicBezTo>
                  <a:cubicBezTo>
                    <a:pt x="116" y="240"/>
                    <a:pt x="115" y="240"/>
                    <a:pt x="114" y="240"/>
                  </a:cubicBezTo>
                  <a:cubicBezTo>
                    <a:pt x="113" y="240"/>
                    <a:pt x="112" y="240"/>
                    <a:pt x="111" y="239"/>
                  </a:cubicBezTo>
                  <a:cubicBezTo>
                    <a:pt x="111" y="239"/>
                    <a:pt x="111" y="239"/>
                    <a:pt x="111" y="239"/>
                  </a:cubicBezTo>
                  <a:cubicBezTo>
                    <a:pt x="110" y="238"/>
                    <a:pt x="110" y="237"/>
                    <a:pt x="110" y="236"/>
                  </a:cubicBezTo>
                  <a:cubicBezTo>
                    <a:pt x="110" y="192"/>
                    <a:pt x="110" y="192"/>
                    <a:pt x="110" y="192"/>
                  </a:cubicBezTo>
                  <a:cubicBezTo>
                    <a:pt x="110" y="191"/>
                    <a:pt x="110" y="190"/>
                    <a:pt x="111" y="189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11" y="101"/>
                    <a:pt x="111" y="101"/>
                    <a:pt x="111" y="101"/>
                  </a:cubicBezTo>
                  <a:cubicBezTo>
                    <a:pt x="110" y="100"/>
                    <a:pt x="110" y="99"/>
                    <a:pt x="110" y="98"/>
                  </a:cubicBezTo>
                  <a:cubicBezTo>
                    <a:pt x="110" y="54"/>
                    <a:pt x="110" y="54"/>
                    <a:pt x="110" y="54"/>
                  </a:cubicBezTo>
                  <a:cubicBezTo>
                    <a:pt x="110" y="53"/>
                    <a:pt x="110" y="52"/>
                    <a:pt x="111" y="51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3" y="49"/>
                    <a:pt x="115" y="49"/>
                    <a:pt x="117" y="51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9" y="143"/>
                    <a:pt x="209" y="144"/>
                    <a:pt x="209" y="145"/>
                  </a:cubicBezTo>
                  <a:cubicBezTo>
                    <a:pt x="209" y="146"/>
                    <a:pt x="209" y="147"/>
                    <a:pt x="208" y="1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945771" y="374360"/>
              <a:ext cx="266429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Social 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1481" y="220765"/>
              <a:ext cx="3814717" cy="5233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54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虚拟人“社交”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04C34392-0307-D570-3363-B13771F39403}"/>
              </a:ext>
            </a:extLst>
          </p:cNvPr>
          <p:cNvGrpSpPr/>
          <p:nvPr/>
        </p:nvGrpSpPr>
        <p:grpSpPr>
          <a:xfrm>
            <a:off x="1658533" y="1376293"/>
            <a:ext cx="9232786" cy="4065669"/>
            <a:chOff x="1658533" y="1376293"/>
            <a:chExt cx="9232786" cy="4065669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1417CF4D-5A23-7485-AAA7-D0E0E14439B1}"/>
                </a:ext>
              </a:extLst>
            </p:cNvPr>
            <p:cNvSpPr/>
            <p:nvPr/>
          </p:nvSpPr>
          <p:spPr>
            <a:xfrm>
              <a:off x="8313759" y="2521938"/>
              <a:ext cx="2563381" cy="44841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5EC61064-5A11-17A9-760E-8CA4C818EB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44347" y="1488141"/>
              <a:ext cx="928459" cy="929965"/>
            </a:xfrm>
            <a:prstGeom prst="rect">
              <a:avLst/>
            </a:prstGeom>
          </p:spPr>
        </p:pic>
        <p:sp>
          <p:nvSpPr>
            <p:cNvPr id="6" name="六边形 5">
              <a:extLst>
                <a:ext uri="{FF2B5EF4-FFF2-40B4-BE49-F238E27FC236}">
                  <a16:creationId xmlns:a16="http://schemas.microsoft.com/office/drawing/2014/main" id="{51CF6A69-F90D-558B-277F-DAD08BAC50E0}"/>
                </a:ext>
              </a:extLst>
            </p:cNvPr>
            <p:cNvSpPr/>
            <p:nvPr/>
          </p:nvSpPr>
          <p:spPr>
            <a:xfrm>
              <a:off x="1775012" y="1376293"/>
              <a:ext cx="5482750" cy="1297484"/>
            </a:xfrm>
            <a:prstGeom prst="hexag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3" name="六边形 22">
              <a:extLst>
                <a:ext uri="{FF2B5EF4-FFF2-40B4-BE49-F238E27FC236}">
                  <a16:creationId xmlns:a16="http://schemas.microsoft.com/office/drawing/2014/main" id="{7BDA7F31-2042-1120-F1A7-297F72371122}"/>
                </a:ext>
              </a:extLst>
            </p:cNvPr>
            <p:cNvSpPr/>
            <p:nvPr/>
          </p:nvSpPr>
          <p:spPr>
            <a:xfrm>
              <a:off x="1964283" y="1556661"/>
              <a:ext cx="937688" cy="644579"/>
            </a:xfrm>
            <a:prstGeom prst="hexagon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Twitter</a:t>
              </a:r>
              <a:endPara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4" name="六边形 23">
              <a:extLst>
                <a:ext uri="{FF2B5EF4-FFF2-40B4-BE49-F238E27FC236}">
                  <a16:creationId xmlns:a16="http://schemas.microsoft.com/office/drawing/2014/main" id="{2ADA7483-FD5C-F41F-E5C7-A23E0DEE3F7B}"/>
                </a:ext>
              </a:extLst>
            </p:cNvPr>
            <p:cNvSpPr/>
            <p:nvPr/>
          </p:nvSpPr>
          <p:spPr>
            <a:xfrm>
              <a:off x="3010269" y="1556661"/>
              <a:ext cx="937688" cy="644579"/>
            </a:xfrm>
            <a:prstGeom prst="hexagon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Discord</a:t>
              </a:r>
              <a:endPara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5" name="六边形 24">
              <a:extLst>
                <a:ext uri="{FF2B5EF4-FFF2-40B4-BE49-F238E27FC236}">
                  <a16:creationId xmlns:a16="http://schemas.microsoft.com/office/drawing/2014/main" id="{3FEF6294-0B00-6A24-4392-ABB02A8EEBD3}"/>
                </a:ext>
              </a:extLst>
            </p:cNvPr>
            <p:cNvSpPr/>
            <p:nvPr/>
          </p:nvSpPr>
          <p:spPr>
            <a:xfrm>
              <a:off x="4056255" y="1556661"/>
              <a:ext cx="937688" cy="644579"/>
            </a:xfrm>
            <a:prstGeom prst="hexagon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虚拟主播</a:t>
              </a:r>
            </a:p>
          </p:txBody>
        </p:sp>
        <p:sp>
          <p:nvSpPr>
            <p:cNvPr id="26" name="六边形 25">
              <a:extLst>
                <a:ext uri="{FF2B5EF4-FFF2-40B4-BE49-F238E27FC236}">
                  <a16:creationId xmlns:a16="http://schemas.microsoft.com/office/drawing/2014/main" id="{36685FA9-0058-5004-B18E-1E6E5B78DC9E}"/>
                </a:ext>
              </a:extLst>
            </p:cNvPr>
            <p:cNvSpPr/>
            <p:nvPr/>
          </p:nvSpPr>
          <p:spPr>
            <a:xfrm>
              <a:off x="5102241" y="1556661"/>
              <a:ext cx="937688" cy="644579"/>
            </a:xfrm>
            <a:prstGeom prst="hexagon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400" dirty="0">
                  <a:solidFill>
                    <a:srgbClr val="FFC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.bit</a:t>
              </a:r>
              <a:endPara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70854901-F159-E182-D9CA-2DDF6D8D50C0}"/>
                </a:ext>
              </a:extLst>
            </p:cNvPr>
            <p:cNvSpPr txBox="1"/>
            <p:nvPr/>
          </p:nvSpPr>
          <p:spPr>
            <a:xfrm>
              <a:off x="3321240" y="2275263"/>
              <a:ext cx="243688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600" b="1" dirty="0">
                  <a:solidFill>
                    <a:srgbClr val="C1392B">
                      <a:lumMod val="60000"/>
                      <a:lumOff val="40000"/>
                    </a:srgb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WEB2/</a:t>
              </a:r>
              <a:r>
                <a:rPr kumimoji="1" lang="en-US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1392B">
                      <a:lumMod val="60000"/>
                      <a:lumOff val="4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WEB</a:t>
              </a:r>
              <a:r>
                <a:rPr kumimoji="1" lang="zh-CN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1392B">
                      <a:lumMod val="60000"/>
                      <a:lumOff val="4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</a:t>
              </a:r>
              <a:r>
                <a:rPr kumimoji="1" lang="en-US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1392B">
                      <a:lumMod val="60000"/>
                      <a:lumOff val="4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 </a:t>
              </a:r>
              <a:r>
                <a:rPr kumimoji="1" lang="zh-CN" altLang="en-US" sz="1600" b="1" dirty="0">
                  <a:solidFill>
                    <a:srgbClr val="C1392B">
                      <a:lumMod val="60000"/>
                      <a:lumOff val="40000"/>
                    </a:srgb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社交平台</a:t>
              </a:r>
              <a:endParaRPr kumimoji="1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1392B">
                    <a:lumMod val="60000"/>
                    <a:lumOff val="40000"/>
                  </a:srgb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84F7FF87-4D6A-CCCF-6984-5961C941778A}"/>
                </a:ext>
              </a:extLst>
            </p:cNvPr>
            <p:cNvSpPr txBox="1"/>
            <p:nvPr/>
          </p:nvSpPr>
          <p:spPr>
            <a:xfrm>
              <a:off x="9283921" y="2576866"/>
              <a:ext cx="6230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C1392B">
                      <a:lumMod val="60000"/>
                      <a:lumOff val="4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IPFS</a:t>
              </a:r>
              <a:endParaRPr kumimoji="1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1392B">
                    <a:lumMod val="60000"/>
                    <a:lumOff val="40000"/>
                  </a:srgb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9" name="三角形 8">
              <a:extLst>
                <a:ext uri="{FF2B5EF4-FFF2-40B4-BE49-F238E27FC236}">
                  <a16:creationId xmlns:a16="http://schemas.microsoft.com/office/drawing/2014/main" id="{E20E9AB8-B816-4800-3066-F4422E5D19A2}"/>
                </a:ext>
              </a:extLst>
            </p:cNvPr>
            <p:cNvSpPr/>
            <p:nvPr/>
          </p:nvSpPr>
          <p:spPr>
            <a:xfrm>
              <a:off x="5249939" y="3622989"/>
              <a:ext cx="1755808" cy="1285079"/>
            </a:xfrm>
            <a:prstGeom prst="triangle">
              <a:avLst/>
            </a:prstGeom>
            <a:gradFill flip="none" rotWithShape="1">
              <a:gsLst>
                <a:gs pos="0">
                  <a:schemeClr val="accent2">
                    <a:lumMod val="75000"/>
                    <a:lumOff val="25000"/>
                  </a:schemeClr>
                </a:gs>
                <a:gs pos="100000">
                  <a:schemeClr val="accent4">
                    <a:lumMod val="7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The</a:t>
              </a:r>
              <a:endParaRPr kumimoji="1" lang="en-US" altLang="zh-CN" b="1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Metrix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0" name="右箭头 29">
              <a:extLst>
                <a:ext uri="{FF2B5EF4-FFF2-40B4-BE49-F238E27FC236}">
                  <a16:creationId xmlns:a16="http://schemas.microsoft.com/office/drawing/2014/main" id="{54A2EDDB-054F-ADD0-6CB2-4C6B9A1097ED}"/>
                </a:ext>
              </a:extLst>
            </p:cNvPr>
            <p:cNvSpPr/>
            <p:nvPr/>
          </p:nvSpPr>
          <p:spPr>
            <a:xfrm rot="20487874">
              <a:off x="7172879" y="2776527"/>
              <a:ext cx="850089" cy="256482"/>
            </a:xfrm>
            <a:prstGeom prst="rightArrow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0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5" name="右箭头 44">
              <a:extLst>
                <a:ext uri="{FF2B5EF4-FFF2-40B4-BE49-F238E27FC236}">
                  <a16:creationId xmlns:a16="http://schemas.microsoft.com/office/drawing/2014/main" id="{45E2A21A-9376-640C-6D4C-8916D6E9A4F3}"/>
                </a:ext>
              </a:extLst>
            </p:cNvPr>
            <p:cNvSpPr/>
            <p:nvPr/>
          </p:nvSpPr>
          <p:spPr>
            <a:xfrm rot="10800000">
              <a:off x="7683470" y="1959856"/>
              <a:ext cx="850089" cy="256483"/>
            </a:xfrm>
            <a:prstGeom prst="rightArrow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0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6" name="右箭头 45">
              <a:extLst>
                <a:ext uri="{FF2B5EF4-FFF2-40B4-BE49-F238E27FC236}">
                  <a16:creationId xmlns:a16="http://schemas.microsoft.com/office/drawing/2014/main" id="{F80A4E58-7755-D8E6-E9CD-F8F91E2E4EF6}"/>
                </a:ext>
              </a:extLst>
            </p:cNvPr>
            <p:cNvSpPr/>
            <p:nvPr/>
          </p:nvSpPr>
          <p:spPr>
            <a:xfrm rot="5400000">
              <a:off x="5727088" y="3005856"/>
              <a:ext cx="766400" cy="259184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0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7" name="右箭头 46">
              <a:extLst>
                <a:ext uri="{FF2B5EF4-FFF2-40B4-BE49-F238E27FC236}">
                  <a16:creationId xmlns:a16="http://schemas.microsoft.com/office/drawing/2014/main" id="{E98A8377-C385-BB36-1C58-978D3ABA4D0D}"/>
                </a:ext>
              </a:extLst>
            </p:cNvPr>
            <p:cNvSpPr/>
            <p:nvPr/>
          </p:nvSpPr>
          <p:spPr>
            <a:xfrm rot="10800000">
              <a:off x="4223233" y="4077441"/>
              <a:ext cx="850089" cy="256483"/>
            </a:xfrm>
            <a:prstGeom prst="rightArrow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0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8" name="右箭头 47">
              <a:extLst>
                <a:ext uri="{FF2B5EF4-FFF2-40B4-BE49-F238E27FC236}">
                  <a16:creationId xmlns:a16="http://schemas.microsoft.com/office/drawing/2014/main" id="{91E3EFCC-F928-4DF8-03D3-7C571D911BF6}"/>
                </a:ext>
              </a:extLst>
            </p:cNvPr>
            <p:cNvSpPr/>
            <p:nvPr/>
          </p:nvSpPr>
          <p:spPr>
            <a:xfrm>
              <a:off x="6996171" y="4077441"/>
              <a:ext cx="850089" cy="256483"/>
            </a:xfrm>
            <a:prstGeom prst="rightArrow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0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1" name="六边形 30">
              <a:extLst>
                <a:ext uri="{FF2B5EF4-FFF2-40B4-BE49-F238E27FC236}">
                  <a16:creationId xmlns:a16="http://schemas.microsoft.com/office/drawing/2014/main" id="{7D312AAF-9000-655F-E78B-80E2D6D3ACCD}"/>
                </a:ext>
              </a:extLst>
            </p:cNvPr>
            <p:cNvSpPr/>
            <p:nvPr/>
          </p:nvSpPr>
          <p:spPr>
            <a:xfrm>
              <a:off x="2314469" y="3799155"/>
              <a:ext cx="983111" cy="431011"/>
            </a:xfrm>
            <a:prstGeom prst="hexagon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STA</a:t>
              </a:r>
              <a:r>
                <a:rPr kumimoji="1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服务</a:t>
              </a:r>
            </a:p>
          </p:txBody>
        </p:sp>
        <p:sp>
          <p:nvSpPr>
            <p:cNvPr id="50" name="六边形 49">
              <a:extLst>
                <a:ext uri="{FF2B5EF4-FFF2-40B4-BE49-F238E27FC236}">
                  <a16:creationId xmlns:a16="http://schemas.microsoft.com/office/drawing/2014/main" id="{30DB32C0-2321-434E-DA5C-D0A1C9294BA0}"/>
                </a:ext>
              </a:extLst>
            </p:cNvPr>
            <p:cNvSpPr/>
            <p:nvPr/>
          </p:nvSpPr>
          <p:spPr>
            <a:xfrm>
              <a:off x="1946811" y="4375909"/>
              <a:ext cx="794175" cy="431011"/>
            </a:xfrm>
            <a:prstGeom prst="hexagon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DID</a:t>
              </a:r>
              <a:endPara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1" name="六边形 50">
              <a:extLst>
                <a:ext uri="{FF2B5EF4-FFF2-40B4-BE49-F238E27FC236}">
                  <a16:creationId xmlns:a16="http://schemas.microsoft.com/office/drawing/2014/main" id="{554C2517-050D-FB25-B9F8-BE0DE134F0B8}"/>
                </a:ext>
              </a:extLst>
            </p:cNvPr>
            <p:cNvSpPr/>
            <p:nvPr/>
          </p:nvSpPr>
          <p:spPr>
            <a:xfrm>
              <a:off x="2871062" y="4375909"/>
              <a:ext cx="794175" cy="431011"/>
            </a:xfrm>
            <a:prstGeom prst="hexagon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CATrust</a:t>
              </a:r>
              <a:endPara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2" name="六边形 51">
              <a:extLst>
                <a:ext uri="{FF2B5EF4-FFF2-40B4-BE49-F238E27FC236}">
                  <a16:creationId xmlns:a16="http://schemas.microsoft.com/office/drawing/2014/main" id="{245E9259-742D-18C7-4DD3-6227BA7AE41B}"/>
                </a:ext>
              </a:extLst>
            </p:cNvPr>
            <p:cNvSpPr/>
            <p:nvPr/>
          </p:nvSpPr>
          <p:spPr>
            <a:xfrm>
              <a:off x="1658533" y="3673409"/>
              <a:ext cx="2290861" cy="1285079"/>
            </a:xfrm>
            <a:prstGeom prst="hexagon">
              <a:avLst>
                <a:gd name="adj" fmla="val 23814"/>
                <a:gd name="vf" fmla="val 115470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1315BA6C-F19B-F41A-9D7D-9CC333389DFD}"/>
                </a:ext>
              </a:extLst>
            </p:cNvPr>
            <p:cNvSpPr txBox="1"/>
            <p:nvPr/>
          </p:nvSpPr>
          <p:spPr>
            <a:xfrm>
              <a:off x="5608192" y="4914897"/>
              <a:ext cx="92845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2.</a:t>
              </a:r>
              <a:r>
                <a:rPr kumimoji="1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用户授权</a:t>
              </a:r>
            </a:p>
          </p:txBody>
        </p:sp>
        <p:sp>
          <p:nvSpPr>
            <p:cNvPr id="34" name="六边形 33">
              <a:extLst>
                <a:ext uri="{FF2B5EF4-FFF2-40B4-BE49-F238E27FC236}">
                  <a16:creationId xmlns:a16="http://schemas.microsoft.com/office/drawing/2014/main" id="{A37E3566-9513-4DF6-245E-5C79762A05CC}"/>
                </a:ext>
              </a:extLst>
            </p:cNvPr>
            <p:cNvSpPr/>
            <p:nvPr/>
          </p:nvSpPr>
          <p:spPr>
            <a:xfrm>
              <a:off x="8718212" y="3203312"/>
              <a:ext cx="1782832" cy="375756"/>
            </a:xfrm>
            <a:prstGeom prst="hexagon">
              <a:avLst>
                <a:gd name="adj" fmla="val 16359"/>
                <a:gd name="vf" fmla="val 115470"/>
              </a:avLst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0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数字虚拟身份</a:t>
              </a:r>
            </a:p>
          </p:txBody>
        </p:sp>
        <p:sp>
          <p:nvSpPr>
            <p:cNvPr id="57" name="六边形 56">
              <a:extLst>
                <a:ext uri="{FF2B5EF4-FFF2-40B4-BE49-F238E27FC236}">
                  <a16:creationId xmlns:a16="http://schemas.microsoft.com/office/drawing/2014/main" id="{4BC73A67-A956-374D-CEFC-B0D4BB12FDB9}"/>
                </a:ext>
              </a:extLst>
            </p:cNvPr>
            <p:cNvSpPr/>
            <p:nvPr/>
          </p:nvSpPr>
          <p:spPr>
            <a:xfrm>
              <a:off x="8723116" y="3816781"/>
              <a:ext cx="1782832" cy="455788"/>
            </a:xfrm>
            <a:prstGeom prst="hexagon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0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区块链智能合约</a:t>
              </a:r>
            </a:p>
          </p:txBody>
        </p:sp>
        <p:sp>
          <p:nvSpPr>
            <p:cNvPr id="58" name="六边形 57">
              <a:extLst>
                <a:ext uri="{FF2B5EF4-FFF2-40B4-BE49-F238E27FC236}">
                  <a16:creationId xmlns:a16="http://schemas.microsoft.com/office/drawing/2014/main" id="{AE64F250-1635-0B1F-38B7-EC128ED5EF69}"/>
                </a:ext>
              </a:extLst>
            </p:cNvPr>
            <p:cNvSpPr/>
            <p:nvPr/>
          </p:nvSpPr>
          <p:spPr>
            <a:xfrm>
              <a:off x="8723115" y="4365922"/>
              <a:ext cx="886513" cy="379528"/>
            </a:xfrm>
            <a:prstGeom prst="hexagon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0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活动足迹</a:t>
              </a:r>
            </a:p>
          </p:txBody>
        </p:sp>
        <p:sp>
          <p:nvSpPr>
            <p:cNvPr id="59" name="六边形 58">
              <a:extLst>
                <a:ext uri="{FF2B5EF4-FFF2-40B4-BE49-F238E27FC236}">
                  <a16:creationId xmlns:a16="http://schemas.microsoft.com/office/drawing/2014/main" id="{CCB8E600-41B7-418A-8D2E-215A6A32E778}"/>
                </a:ext>
              </a:extLst>
            </p:cNvPr>
            <p:cNvSpPr/>
            <p:nvPr/>
          </p:nvSpPr>
          <p:spPr>
            <a:xfrm>
              <a:off x="9620300" y="4365922"/>
              <a:ext cx="886513" cy="379528"/>
            </a:xfrm>
            <a:prstGeom prst="hexagon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0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NFT</a:t>
              </a:r>
              <a:endPara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0" name="六边形 59">
              <a:extLst>
                <a:ext uri="{FF2B5EF4-FFF2-40B4-BE49-F238E27FC236}">
                  <a16:creationId xmlns:a16="http://schemas.microsoft.com/office/drawing/2014/main" id="{9633372C-7B05-B688-6D1F-D3878717C9B3}"/>
                </a:ext>
              </a:extLst>
            </p:cNvPr>
            <p:cNvSpPr/>
            <p:nvPr/>
          </p:nvSpPr>
          <p:spPr>
            <a:xfrm>
              <a:off x="8723115" y="4841294"/>
              <a:ext cx="886513" cy="379528"/>
            </a:xfrm>
            <a:prstGeom prst="hexagon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0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成长记录</a:t>
              </a:r>
            </a:p>
          </p:txBody>
        </p:sp>
        <p:sp>
          <p:nvSpPr>
            <p:cNvPr id="61" name="六边形 60">
              <a:extLst>
                <a:ext uri="{FF2B5EF4-FFF2-40B4-BE49-F238E27FC236}">
                  <a16:creationId xmlns:a16="http://schemas.microsoft.com/office/drawing/2014/main" id="{1496FE42-DDAE-06C4-31B2-98BA6C54576A}"/>
                </a:ext>
              </a:extLst>
            </p:cNvPr>
            <p:cNvSpPr/>
            <p:nvPr/>
          </p:nvSpPr>
          <p:spPr>
            <a:xfrm>
              <a:off x="9620300" y="4841294"/>
              <a:ext cx="886513" cy="379528"/>
            </a:xfrm>
            <a:prstGeom prst="hexagon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0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日程表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9E354340-4055-BE58-8D96-C1FAE71493ED}"/>
                </a:ext>
              </a:extLst>
            </p:cNvPr>
            <p:cNvSpPr txBox="1"/>
            <p:nvPr/>
          </p:nvSpPr>
          <p:spPr>
            <a:xfrm>
              <a:off x="6138260" y="2829819"/>
              <a:ext cx="387735" cy="633571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1.</a:t>
              </a:r>
              <a:r>
                <a:rPr kumimoji="1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签约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3FFA0730-EC31-3D49-B386-97BE61EF5F7A}"/>
                </a:ext>
              </a:extLst>
            </p:cNvPr>
            <p:cNvSpPr txBox="1"/>
            <p:nvPr/>
          </p:nvSpPr>
          <p:spPr>
            <a:xfrm>
              <a:off x="7644285" y="1693904"/>
              <a:ext cx="92845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6.</a:t>
              </a:r>
              <a:r>
                <a:rPr kumimoji="1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参与社交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87780F18-BB17-A53F-C2A7-6E4A2B49693A}"/>
                </a:ext>
              </a:extLst>
            </p:cNvPr>
            <p:cNvSpPr txBox="1"/>
            <p:nvPr/>
          </p:nvSpPr>
          <p:spPr>
            <a:xfrm rot="20482995">
              <a:off x="7079830" y="2991605"/>
              <a:ext cx="12362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5.</a:t>
              </a:r>
              <a:r>
                <a:rPr kumimoji="1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存放社交证明</a:t>
              </a: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DC9A1048-D54E-A4E9-6A0B-A6AEF802468E}"/>
                </a:ext>
              </a:extLst>
            </p:cNvPr>
            <p:cNvSpPr txBox="1"/>
            <p:nvPr/>
          </p:nvSpPr>
          <p:spPr>
            <a:xfrm>
              <a:off x="7110874" y="3814844"/>
              <a:ext cx="6206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4.</a:t>
              </a:r>
              <a:r>
                <a:rPr kumimoji="1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上链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A7E94D3E-A5CA-6B9D-587B-BD5A46831DCE}"/>
                </a:ext>
              </a:extLst>
            </p:cNvPr>
            <p:cNvSpPr txBox="1"/>
            <p:nvPr/>
          </p:nvSpPr>
          <p:spPr>
            <a:xfrm>
              <a:off x="4030159" y="3814844"/>
              <a:ext cx="12362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3.</a:t>
              </a:r>
              <a:r>
                <a:rPr kumimoji="1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产生社交证明</a:t>
              </a: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8EA9B535-B7B6-5FB7-2349-260769E2747F}"/>
                </a:ext>
              </a:extLst>
            </p:cNvPr>
            <p:cNvSpPr/>
            <p:nvPr/>
          </p:nvSpPr>
          <p:spPr>
            <a:xfrm>
              <a:off x="8461111" y="3723428"/>
              <a:ext cx="2278359" cy="1599011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62098D6C-C8C4-920C-978B-D6CA3DDFAD73}"/>
                </a:ext>
              </a:extLst>
            </p:cNvPr>
            <p:cNvSpPr/>
            <p:nvPr/>
          </p:nvSpPr>
          <p:spPr>
            <a:xfrm>
              <a:off x="8299582" y="3110208"/>
              <a:ext cx="2591737" cy="233175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3" name="六边形 42">
              <a:extLst>
                <a:ext uri="{FF2B5EF4-FFF2-40B4-BE49-F238E27FC236}">
                  <a16:creationId xmlns:a16="http://schemas.microsoft.com/office/drawing/2014/main" id="{CE9159BB-FA82-7EA2-0728-ED40F9EE26A8}"/>
                </a:ext>
              </a:extLst>
            </p:cNvPr>
            <p:cNvSpPr/>
            <p:nvPr/>
          </p:nvSpPr>
          <p:spPr>
            <a:xfrm>
              <a:off x="6148229" y="1556661"/>
              <a:ext cx="937688" cy="644579"/>
            </a:xfrm>
            <a:prstGeom prst="hexagon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400" dirty="0">
                  <a:solidFill>
                    <a:srgbClr val="FFC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RSS3</a:t>
              </a:r>
              <a:endPara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0357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899841" y="370551"/>
            <a:ext cx="5033116" cy="523221"/>
            <a:chOff x="422789" y="275232"/>
            <a:chExt cx="5034282" cy="523342"/>
          </a:xfrm>
        </p:grpSpPr>
        <p:sp>
          <p:nvSpPr>
            <p:cNvPr id="35" name="Freeform 514"/>
            <p:cNvSpPr>
              <a:spLocks noEditPoints="1"/>
            </p:cNvSpPr>
            <p:nvPr/>
          </p:nvSpPr>
          <p:spPr bwMode="auto">
            <a:xfrm>
              <a:off x="2808709" y="368645"/>
              <a:ext cx="358333" cy="360040"/>
            </a:xfrm>
            <a:custGeom>
              <a:avLst/>
              <a:gdLst>
                <a:gd name="T0" fmla="*/ 144 w 288"/>
                <a:gd name="T1" fmla="*/ 0 h 289"/>
                <a:gd name="T2" fmla="*/ 0 w 288"/>
                <a:gd name="T3" fmla="*/ 145 h 289"/>
                <a:gd name="T4" fmla="*/ 144 w 288"/>
                <a:gd name="T5" fmla="*/ 289 h 289"/>
                <a:gd name="T6" fmla="*/ 288 w 288"/>
                <a:gd name="T7" fmla="*/ 145 h 289"/>
                <a:gd name="T8" fmla="*/ 144 w 288"/>
                <a:gd name="T9" fmla="*/ 0 h 289"/>
                <a:gd name="T10" fmla="*/ 208 w 288"/>
                <a:gd name="T11" fmla="*/ 148 h 289"/>
                <a:gd name="T12" fmla="*/ 117 w 288"/>
                <a:gd name="T13" fmla="*/ 239 h 289"/>
                <a:gd name="T14" fmla="*/ 114 w 288"/>
                <a:gd name="T15" fmla="*/ 240 h 289"/>
                <a:gd name="T16" fmla="*/ 111 w 288"/>
                <a:gd name="T17" fmla="*/ 239 h 289"/>
                <a:gd name="T18" fmla="*/ 111 w 288"/>
                <a:gd name="T19" fmla="*/ 239 h 289"/>
                <a:gd name="T20" fmla="*/ 110 w 288"/>
                <a:gd name="T21" fmla="*/ 236 h 289"/>
                <a:gd name="T22" fmla="*/ 110 w 288"/>
                <a:gd name="T23" fmla="*/ 192 h 289"/>
                <a:gd name="T24" fmla="*/ 111 w 288"/>
                <a:gd name="T25" fmla="*/ 189 h 289"/>
                <a:gd name="T26" fmla="*/ 155 w 288"/>
                <a:gd name="T27" fmla="*/ 145 h 289"/>
                <a:gd name="T28" fmla="*/ 111 w 288"/>
                <a:gd name="T29" fmla="*/ 101 h 289"/>
                <a:gd name="T30" fmla="*/ 110 w 288"/>
                <a:gd name="T31" fmla="*/ 98 h 289"/>
                <a:gd name="T32" fmla="*/ 110 w 288"/>
                <a:gd name="T33" fmla="*/ 54 h 289"/>
                <a:gd name="T34" fmla="*/ 111 w 288"/>
                <a:gd name="T35" fmla="*/ 51 h 289"/>
                <a:gd name="T36" fmla="*/ 111 w 288"/>
                <a:gd name="T37" fmla="*/ 51 h 289"/>
                <a:gd name="T38" fmla="*/ 117 w 288"/>
                <a:gd name="T39" fmla="*/ 51 h 289"/>
                <a:gd name="T40" fmla="*/ 208 w 288"/>
                <a:gd name="T41" fmla="*/ 142 h 289"/>
                <a:gd name="T42" fmla="*/ 209 w 288"/>
                <a:gd name="T43" fmla="*/ 145 h 289"/>
                <a:gd name="T44" fmla="*/ 208 w 288"/>
                <a:gd name="T45" fmla="*/ 148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8" h="289">
                  <a:moveTo>
                    <a:pt x="144" y="0"/>
                  </a:moveTo>
                  <a:cubicBezTo>
                    <a:pt x="64" y="0"/>
                    <a:pt x="0" y="65"/>
                    <a:pt x="0" y="145"/>
                  </a:cubicBezTo>
                  <a:cubicBezTo>
                    <a:pt x="0" y="224"/>
                    <a:pt x="64" y="289"/>
                    <a:pt x="144" y="289"/>
                  </a:cubicBezTo>
                  <a:cubicBezTo>
                    <a:pt x="224" y="289"/>
                    <a:pt x="288" y="224"/>
                    <a:pt x="288" y="145"/>
                  </a:cubicBezTo>
                  <a:cubicBezTo>
                    <a:pt x="288" y="65"/>
                    <a:pt x="224" y="0"/>
                    <a:pt x="144" y="0"/>
                  </a:cubicBezTo>
                  <a:close/>
                  <a:moveTo>
                    <a:pt x="208" y="148"/>
                  </a:moveTo>
                  <a:cubicBezTo>
                    <a:pt x="117" y="239"/>
                    <a:pt x="117" y="239"/>
                    <a:pt x="117" y="239"/>
                  </a:cubicBezTo>
                  <a:cubicBezTo>
                    <a:pt x="116" y="240"/>
                    <a:pt x="115" y="240"/>
                    <a:pt x="114" y="240"/>
                  </a:cubicBezTo>
                  <a:cubicBezTo>
                    <a:pt x="113" y="240"/>
                    <a:pt x="112" y="240"/>
                    <a:pt x="111" y="239"/>
                  </a:cubicBezTo>
                  <a:cubicBezTo>
                    <a:pt x="111" y="239"/>
                    <a:pt x="111" y="239"/>
                    <a:pt x="111" y="239"/>
                  </a:cubicBezTo>
                  <a:cubicBezTo>
                    <a:pt x="110" y="238"/>
                    <a:pt x="110" y="237"/>
                    <a:pt x="110" y="236"/>
                  </a:cubicBezTo>
                  <a:cubicBezTo>
                    <a:pt x="110" y="192"/>
                    <a:pt x="110" y="192"/>
                    <a:pt x="110" y="192"/>
                  </a:cubicBezTo>
                  <a:cubicBezTo>
                    <a:pt x="110" y="191"/>
                    <a:pt x="110" y="190"/>
                    <a:pt x="111" y="189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11" y="101"/>
                    <a:pt x="111" y="101"/>
                    <a:pt x="111" y="101"/>
                  </a:cubicBezTo>
                  <a:cubicBezTo>
                    <a:pt x="110" y="100"/>
                    <a:pt x="110" y="99"/>
                    <a:pt x="110" y="98"/>
                  </a:cubicBezTo>
                  <a:cubicBezTo>
                    <a:pt x="110" y="54"/>
                    <a:pt x="110" y="54"/>
                    <a:pt x="110" y="54"/>
                  </a:cubicBezTo>
                  <a:cubicBezTo>
                    <a:pt x="110" y="53"/>
                    <a:pt x="110" y="52"/>
                    <a:pt x="111" y="51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3" y="49"/>
                    <a:pt x="115" y="49"/>
                    <a:pt x="117" y="51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9" y="143"/>
                    <a:pt x="209" y="144"/>
                    <a:pt x="209" y="145"/>
                  </a:cubicBezTo>
                  <a:cubicBezTo>
                    <a:pt x="209" y="146"/>
                    <a:pt x="209" y="147"/>
                    <a:pt x="208" y="1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168749" y="405458"/>
              <a:ext cx="22883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>
                  <a:solidFill>
                    <a:schemeClr val="bg1"/>
                  </a:solidFill>
                  <a:effectLst/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Structure 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22789" y="275232"/>
              <a:ext cx="2736303" cy="5233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54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技术架构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36773A71-8B88-9192-C1C3-136AFC5EA870}"/>
              </a:ext>
            </a:extLst>
          </p:cNvPr>
          <p:cNvGrpSpPr/>
          <p:nvPr/>
        </p:nvGrpSpPr>
        <p:grpSpPr>
          <a:xfrm>
            <a:off x="1894320" y="1195939"/>
            <a:ext cx="8472197" cy="4201176"/>
            <a:chOff x="1894320" y="1195939"/>
            <a:chExt cx="8472197" cy="4201176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28F8CA8A-4C68-3830-6224-B76000108AC4}"/>
                </a:ext>
              </a:extLst>
            </p:cNvPr>
            <p:cNvSpPr/>
            <p:nvPr/>
          </p:nvSpPr>
          <p:spPr>
            <a:xfrm>
              <a:off x="1894320" y="1195939"/>
              <a:ext cx="4021287" cy="690466"/>
            </a:xfrm>
            <a:prstGeom prst="roundRect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普通用户</a:t>
              </a:r>
            </a:p>
          </p:txBody>
        </p:sp>
        <p:sp>
          <p:nvSpPr>
            <p:cNvPr id="77" name="圆角矩形 76">
              <a:extLst>
                <a:ext uri="{FF2B5EF4-FFF2-40B4-BE49-F238E27FC236}">
                  <a16:creationId xmlns:a16="http://schemas.microsoft.com/office/drawing/2014/main" id="{D25478F3-7507-FCDE-0197-B98E0175ECE8}"/>
                </a:ext>
              </a:extLst>
            </p:cNvPr>
            <p:cNvSpPr/>
            <p:nvPr/>
          </p:nvSpPr>
          <p:spPr>
            <a:xfrm>
              <a:off x="9107090" y="2379081"/>
              <a:ext cx="1259425" cy="1834891"/>
            </a:xfrm>
            <a:prstGeom prst="roundRect">
              <a:avLst>
                <a:gd name="adj" fmla="val 6911"/>
              </a:avLst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78" name="圆角矩形 77">
              <a:extLst>
                <a:ext uri="{FF2B5EF4-FFF2-40B4-BE49-F238E27FC236}">
                  <a16:creationId xmlns:a16="http://schemas.microsoft.com/office/drawing/2014/main" id="{A8B75F62-F82C-8414-AD87-7A5D57B849D8}"/>
                </a:ext>
              </a:extLst>
            </p:cNvPr>
            <p:cNvSpPr/>
            <p:nvPr/>
          </p:nvSpPr>
          <p:spPr>
            <a:xfrm>
              <a:off x="1894321" y="4706649"/>
              <a:ext cx="8472196" cy="690466"/>
            </a:xfrm>
            <a:prstGeom prst="roundRect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79" name="圆角矩形 78">
              <a:extLst>
                <a:ext uri="{FF2B5EF4-FFF2-40B4-BE49-F238E27FC236}">
                  <a16:creationId xmlns:a16="http://schemas.microsoft.com/office/drawing/2014/main" id="{779DB62F-F0A0-6477-CBD7-109EE887BEB5}"/>
                </a:ext>
              </a:extLst>
            </p:cNvPr>
            <p:cNvSpPr/>
            <p:nvPr/>
          </p:nvSpPr>
          <p:spPr>
            <a:xfrm>
              <a:off x="6285207" y="1195939"/>
              <a:ext cx="4081309" cy="690466"/>
            </a:xfrm>
            <a:prstGeom prst="roundRect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创作者</a:t>
              </a:r>
            </a:p>
          </p:txBody>
        </p:sp>
        <p:sp>
          <p:nvSpPr>
            <p:cNvPr id="80" name="圆角矩形 79">
              <a:extLst>
                <a:ext uri="{FF2B5EF4-FFF2-40B4-BE49-F238E27FC236}">
                  <a16:creationId xmlns:a16="http://schemas.microsoft.com/office/drawing/2014/main" id="{AEC08018-586A-3A24-BD76-E37BDAC9FA6F}"/>
                </a:ext>
              </a:extLst>
            </p:cNvPr>
            <p:cNvSpPr>
              <a:spLocks/>
            </p:cNvSpPr>
            <p:nvPr/>
          </p:nvSpPr>
          <p:spPr>
            <a:xfrm>
              <a:off x="1894320" y="2379082"/>
              <a:ext cx="1259427" cy="1834891"/>
            </a:xfrm>
            <a:prstGeom prst="roundRect">
              <a:avLst>
                <a:gd name="adj" fmla="val 10569"/>
              </a:avLst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1" name="圆角矩形 80">
              <a:extLst>
                <a:ext uri="{FF2B5EF4-FFF2-40B4-BE49-F238E27FC236}">
                  <a16:creationId xmlns:a16="http://schemas.microsoft.com/office/drawing/2014/main" id="{CB930339-00F2-3D39-E7D3-13537BE58364}"/>
                </a:ext>
              </a:extLst>
            </p:cNvPr>
            <p:cNvSpPr>
              <a:spLocks/>
            </p:cNvSpPr>
            <p:nvPr/>
          </p:nvSpPr>
          <p:spPr>
            <a:xfrm>
              <a:off x="3727420" y="2379081"/>
              <a:ext cx="4805998" cy="1834891"/>
            </a:xfrm>
            <a:prstGeom prst="roundRect">
              <a:avLst>
                <a:gd name="adj" fmla="val 7986"/>
              </a:avLst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pic>
          <p:nvPicPr>
            <p:cNvPr id="82" name="图形 81" descr="讲故事 轮廓">
              <a:extLst>
                <a:ext uri="{FF2B5EF4-FFF2-40B4-BE49-F238E27FC236}">
                  <a16:creationId xmlns:a16="http://schemas.microsoft.com/office/drawing/2014/main" id="{5CA4C6B3-899A-575D-1D01-F2E45FBB4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50013" y="2459000"/>
              <a:ext cx="548041" cy="548041"/>
            </a:xfrm>
            <a:prstGeom prst="rect">
              <a:avLst/>
            </a:prstGeom>
          </p:spPr>
        </p:pic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BE870260-A43B-6EDA-E9EE-78EFE63D1998}"/>
                </a:ext>
              </a:extLst>
            </p:cNvPr>
            <p:cNvSpPr txBox="1"/>
            <p:nvPr/>
          </p:nvSpPr>
          <p:spPr>
            <a:xfrm>
              <a:off x="2162396" y="3003323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出生证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A96D83D-9D29-BF22-F1DA-744FC0683813}"/>
                </a:ext>
              </a:extLst>
            </p:cNvPr>
            <p:cNvSpPr txBox="1"/>
            <p:nvPr/>
          </p:nvSpPr>
          <p:spPr>
            <a:xfrm>
              <a:off x="2287526" y="3899834"/>
              <a:ext cx="47301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STA</a:t>
              </a:r>
              <a:endParaRPr kumimoji="1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85C82">
                    <a:lumMod val="20000"/>
                    <a:lumOff val="80000"/>
                  </a:srgb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4" name="secure-access_73517">
              <a:extLst>
                <a:ext uri="{FF2B5EF4-FFF2-40B4-BE49-F238E27FC236}">
                  <a16:creationId xmlns:a16="http://schemas.microsoft.com/office/drawing/2014/main" id="{4FEB518C-EAA6-B432-11F4-24997E7CF9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41046" y="3355510"/>
              <a:ext cx="365974" cy="548041"/>
            </a:xfrm>
            <a:custGeom>
              <a:avLst/>
              <a:gdLst>
                <a:gd name="T0" fmla="*/ 2607 w 3276"/>
                <a:gd name="T1" fmla="*/ 4040 h 4913"/>
                <a:gd name="T2" fmla="*/ 2434 w 3276"/>
                <a:gd name="T3" fmla="*/ 3866 h 4913"/>
                <a:gd name="T4" fmla="*/ 2607 w 3276"/>
                <a:gd name="T5" fmla="*/ 3693 h 4913"/>
                <a:gd name="T6" fmla="*/ 3276 w 3276"/>
                <a:gd name="T7" fmla="*/ 3693 h 4913"/>
                <a:gd name="T8" fmla="*/ 3276 w 3276"/>
                <a:gd name="T9" fmla="*/ 3293 h 4913"/>
                <a:gd name="T10" fmla="*/ 2607 w 3276"/>
                <a:gd name="T11" fmla="*/ 3293 h 4913"/>
                <a:gd name="T12" fmla="*/ 2434 w 3276"/>
                <a:gd name="T13" fmla="*/ 3120 h 4913"/>
                <a:gd name="T14" fmla="*/ 2607 w 3276"/>
                <a:gd name="T15" fmla="*/ 2946 h 4913"/>
                <a:gd name="T16" fmla="*/ 3276 w 3276"/>
                <a:gd name="T17" fmla="*/ 2946 h 4913"/>
                <a:gd name="T18" fmla="*/ 3276 w 3276"/>
                <a:gd name="T19" fmla="*/ 2647 h 4913"/>
                <a:gd name="T20" fmla="*/ 2929 w 3276"/>
                <a:gd name="T21" fmla="*/ 2061 h 4913"/>
                <a:gd name="T22" fmla="*/ 2929 w 3276"/>
                <a:gd name="T23" fmla="*/ 1290 h 4913"/>
                <a:gd name="T24" fmla="*/ 1638 w 3276"/>
                <a:gd name="T25" fmla="*/ 0 h 4913"/>
                <a:gd name="T26" fmla="*/ 348 w 3276"/>
                <a:gd name="T27" fmla="*/ 1290 h 4913"/>
                <a:gd name="T28" fmla="*/ 348 w 3276"/>
                <a:gd name="T29" fmla="*/ 2061 h 4913"/>
                <a:gd name="T30" fmla="*/ 0 w 3276"/>
                <a:gd name="T31" fmla="*/ 2647 h 4913"/>
                <a:gd name="T32" fmla="*/ 0 w 3276"/>
                <a:gd name="T33" fmla="*/ 4246 h 4913"/>
                <a:gd name="T34" fmla="*/ 667 w 3276"/>
                <a:gd name="T35" fmla="*/ 4913 h 4913"/>
                <a:gd name="T36" fmla="*/ 2610 w 3276"/>
                <a:gd name="T37" fmla="*/ 4913 h 4913"/>
                <a:gd name="T38" fmla="*/ 3276 w 3276"/>
                <a:gd name="T39" fmla="*/ 4246 h 4913"/>
                <a:gd name="T40" fmla="*/ 3276 w 3276"/>
                <a:gd name="T41" fmla="*/ 4040 h 4913"/>
                <a:gd name="T42" fmla="*/ 2607 w 3276"/>
                <a:gd name="T43" fmla="*/ 4040 h 4913"/>
                <a:gd name="T44" fmla="*/ 2262 w 3276"/>
                <a:gd name="T45" fmla="*/ 1980 h 4913"/>
                <a:gd name="T46" fmla="*/ 1015 w 3276"/>
                <a:gd name="T47" fmla="*/ 1980 h 4913"/>
                <a:gd name="T48" fmla="*/ 1015 w 3276"/>
                <a:gd name="T49" fmla="*/ 1290 h 4913"/>
                <a:gd name="T50" fmla="*/ 1638 w 3276"/>
                <a:gd name="T51" fmla="*/ 667 h 4913"/>
                <a:gd name="T52" fmla="*/ 2262 w 3276"/>
                <a:gd name="T53" fmla="*/ 1290 h 4913"/>
                <a:gd name="T54" fmla="*/ 2262 w 3276"/>
                <a:gd name="T55" fmla="*/ 1980 h 4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276" h="4913">
                  <a:moveTo>
                    <a:pt x="2607" y="4040"/>
                  </a:moveTo>
                  <a:cubicBezTo>
                    <a:pt x="2512" y="4040"/>
                    <a:pt x="2434" y="3962"/>
                    <a:pt x="2434" y="3866"/>
                  </a:cubicBezTo>
                  <a:cubicBezTo>
                    <a:pt x="2434" y="3771"/>
                    <a:pt x="2512" y="3693"/>
                    <a:pt x="2607" y="3693"/>
                  </a:cubicBezTo>
                  <a:lnTo>
                    <a:pt x="3276" y="3693"/>
                  </a:lnTo>
                  <a:lnTo>
                    <a:pt x="3276" y="3293"/>
                  </a:lnTo>
                  <a:lnTo>
                    <a:pt x="2607" y="3293"/>
                  </a:lnTo>
                  <a:cubicBezTo>
                    <a:pt x="2512" y="3293"/>
                    <a:pt x="2434" y="3215"/>
                    <a:pt x="2434" y="3120"/>
                  </a:cubicBezTo>
                  <a:cubicBezTo>
                    <a:pt x="2434" y="3024"/>
                    <a:pt x="2512" y="2946"/>
                    <a:pt x="2607" y="2946"/>
                  </a:cubicBezTo>
                  <a:lnTo>
                    <a:pt x="3276" y="2946"/>
                  </a:lnTo>
                  <a:lnTo>
                    <a:pt x="3276" y="2647"/>
                  </a:lnTo>
                  <a:cubicBezTo>
                    <a:pt x="3276" y="2394"/>
                    <a:pt x="3136" y="2174"/>
                    <a:pt x="2929" y="2061"/>
                  </a:cubicBezTo>
                  <a:lnTo>
                    <a:pt x="2929" y="1290"/>
                  </a:lnTo>
                  <a:cubicBezTo>
                    <a:pt x="2929" y="579"/>
                    <a:pt x="2350" y="0"/>
                    <a:pt x="1638" y="0"/>
                  </a:cubicBezTo>
                  <a:cubicBezTo>
                    <a:pt x="927" y="0"/>
                    <a:pt x="348" y="579"/>
                    <a:pt x="348" y="1290"/>
                  </a:cubicBezTo>
                  <a:lnTo>
                    <a:pt x="348" y="2061"/>
                  </a:lnTo>
                  <a:cubicBezTo>
                    <a:pt x="141" y="2174"/>
                    <a:pt x="0" y="2394"/>
                    <a:pt x="0" y="2647"/>
                  </a:cubicBezTo>
                  <a:lnTo>
                    <a:pt x="0" y="4246"/>
                  </a:lnTo>
                  <a:cubicBezTo>
                    <a:pt x="0" y="4614"/>
                    <a:pt x="299" y="4913"/>
                    <a:pt x="667" y="4913"/>
                  </a:cubicBezTo>
                  <a:lnTo>
                    <a:pt x="2610" y="4913"/>
                  </a:lnTo>
                  <a:cubicBezTo>
                    <a:pt x="2978" y="4913"/>
                    <a:pt x="3276" y="4614"/>
                    <a:pt x="3276" y="4246"/>
                  </a:cubicBezTo>
                  <a:lnTo>
                    <a:pt x="3276" y="4040"/>
                  </a:lnTo>
                  <a:lnTo>
                    <a:pt x="2607" y="4040"/>
                  </a:lnTo>
                  <a:close/>
                  <a:moveTo>
                    <a:pt x="2262" y="1980"/>
                  </a:moveTo>
                  <a:lnTo>
                    <a:pt x="1015" y="1980"/>
                  </a:lnTo>
                  <a:lnTo>
                    <a:pt x="1015" y="1290"/>
                  </a:lnTo>
                  <a:cubicBezTo>
                    <a:pt x="1015" y="946"/>
                    <a:pt x="1295" y="667"/>
                    <a:pt x="1638" y="667"/>
                  </a:cubicBezTo>
                  <a:cubicBezTo>
                    <a:pt x="1982" y="667"/>
                    <a:pt x="2262" y="946"/>
                    <a:pt x="2262" y="1290"/>
                  </a:cubicBezTo>
                  <a:lnTo>
                    <a:pt x="2262" y="1980"/>
                  </a:ln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" name="左右箭头 7">
              <a:extLst>
                <a:ext uri="{FF2B5EF4-FFF2-40B4-BE49-F238E27FC236}">
                  <a16:creationId xmlns:a16="http://schemas.microsoft.com/office/drawing/2014/main" id="{82558A76-3606-00C0-AAB2-4267B73AFE8C}"/>
                </a:ext>
              </a:extLst>
            </p:cNvPr>
            <p:cNvSpPr/>
            <p:nvPr/>
          </p:nvSpPr>
          <p:spPr>
            <a:xfrm>
              <a:off x="3207267" y="3238837"/>
              <a:ext cx="442799" cy="198299"/>
            </a:xfrm>
            <a:prstGeom prst="leftRightArrow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8" name="左右箭头 87">
              <a:extLst>
                <a:ext uri="{FF2B5EF4-FFF2-40B4-BE49-F238E27FC236}">
                  <a16:creationId xmlns:a16="http://schemas.microsoft.com/office/drawing/2014/main" id="{648FDFFD-A57C-6DCB-C7EA-1CA53DC1BA85}"/>
                </a:ext>
              </a:extLst>
            </p:cNvPr>
            <p:cNvSpPr/>
            <p:nvPr/>
          </p:nvSpPr>
          <p:spPr>
            <a:xfrm rot="5400000">
              <a:off x="4356979" y="2020800"/>
              <a:ext cx="442799" cy="198299"/>
            </a:xfrm>
            <a:prstGeom prst="leftRightArrow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92" name="左右箭头 91">
              <a:extLst>
                <a:ext uri="{FF2B5EF4-FFF2-40B4-BE49-F238E27FC236}">
                  <a16:creationId xmlns:a16="http://schemas.microsoft.com/office/drawing/2014/main" id="{79311FF9-5863-A02C-38F5-D0318A2775F7}"/>
                </a:ext>
              </a:extLst>
            </p:cNvPr>
            <p:cNvSpPr/>
            <p:nvPr/>
          </p:nvSpPr>
          <p:spPr>
            <a:xfrm rot="5400000">
              <a:off x="7445652" y="2020800"/>
              <a:ext cx="442799" cy="198299"/>
            </a:xfrm>
            <a:prstGeom prst="leftRightArrow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96" name="左右箭头 95">
              <a:extLst>
                <a:ext uri="{FF2B5EF4-FFF2-40B4-BE49-F238E27FC236}">
                  <a16:creationId xmlns:a16="http://schemas.microsoft.com/office/drawing/2014/main" id="{BB49732E-8618-D4A4-470D-5B34DF342CBC}"/>
                </a:ext>
              </a:extLst>
            </p:cNvPr>
            <p:cNvSpPr/>
            <p:nvPr/>
          </p:nvSpPr>
          <p:spPr>
            <a:xfrm>
              <a:off x="8610772" y="3238837"/>
              <a:ext cx="442799" cy="198299"/>
            </a:xfrm>
            <a:prstGeom prst="leftRightArrow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98" name="左右箭头 97">
              <a:extLst>
                <a:ext uri="{FF2B5EF4-FFF2-40B4-BE49-F238E27FC236}">
                  <a16:creationId xmlns:a16="http://schemas.microsoft.com/office/drawing/2014/main" id="{B6228720-755A-13F8-CC82-5DF9DDF28C9C}"/>
                </a:ext>
              </a:extLst>
            </p:cNvPr>
            <p:cNvSpPr/>
            <p:nvPr/>
          </p:nvSpPr>
          <p:spPr>
            <a:xfrm rot="5400000">
              <a:off x="5901316" y="4386099"/>
              <a:ext cx="442799" cy="198299"/>
            </a:xfrm>
            <a:prstGeom prst="leftRightArrow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75000"/>
                  </a:schemeClr>
                </a:gs>
                <a:gs pos="53000">
                  <a:schemeClr val="tx2">
                    <a:lumMod val="50000"/>
                    <a:lumOff val="50000"/>
                    <a:alpha val="60000"/>
                  </a:schemeClr>
                </a:gs>
                <a:gs pos="100000">
                  <a:schemeClr val="bg2">
                    <a:lumMod val="75000"/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08" name="cloud-computing_375982">
              <a:extLst>
                <a:ext uri="{FF2B5EF4-FFF2-40B4-BE49-F238E27FC236}">
                  <a16:creationId xmlns:a16="http://schemas.microsoft.com/office/drawing/2014/main" id="{8D1CE538-5C7D-3E86-56B4-1BCE6EE56E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81788" y="2637833"/>
              <a:ext cx="510028" cy="439129"/>
            </a:xfrm>
            <a:custGeom>
              <a:avLst/>
              <a:gdLst>
                <a:gd name="T0" fmla="*/ 5938 w 6827"/>
                <a:gd name="T1" fmla="*/ 3728 h 5887"/>
                <a:gd name="T2" fmla="*/ 4806 w 6827"/>
                <a:gd name="T3" fmla="*/ 1187 h 5887"/>
                <a:gd name="T4" fmla="*/ 3336 w 6827"/>
                <a:gd name="T5" fmla="*/ 0 h 5887"/>
                <a:gd name="T6" fmla="*/ 2045 w 6827"/>
                <a:gd name="T7" fmla="*/ 1172 h 5887"/>
                <a:gd name="T8" fmla="*/ 857 w 6827"/>
                <a:gd name="T9" fmla="*/ 3331 h 5887"/>
                <a:gd name="T10" fmla="*/ 475 w 6827"/>
                <a:gd name="T11" fmla="*/ 4220 h 5887"/>
                <a:gd name="T12" fmla="*/ 658 w 6827"/>
                <a:gd name="T13" fmla="*/ 5511 h 5887"/>
                <a:gd name="T14" fmla="*/ 2074 w 6827"/>
                <a:gd name="T15" fmla="*/ 5508 h 5887"/>
                <a:gd name="T16" fmla="*/ 4748 w 6827"/>
                <a:gd name="T17" fmla="*/ 5511 h 5887"/>
                <a:gd name="T18" fmla="*/ 6827 w 6827"/>
                <a:gd name="T19" fmla="*/ 4736 h 5887"/>
                <a:gd name="T20" fmla="*/ 2677 w 6827"/>
                <a:gd name="T21" fmla="*/ 1162 h 5887"/>
                <a:gd name="T22" fmla="*/ 2948 w 6827"/>
                <a:gd name="T23" fmla="*/ 929 h 5887"/>
                <a:gd name="T24" fmla="*/ 3336 w 6827"/>
                <a:gd name="T25" fmla="*/ 465 h 5887"/>
                <a:gd name="T26" fmla="*/ 3936 w 6827"/>
                <a:gd name="T27" fmla="*/ 929 h 5887"/>
                <a:gd name="T28" fmla="*/ 4343 w 6827"/>
                <a:gd name="T29" fmla="*/ 1239 h 5887"/>
                <a:gd name="T30" fmla="*/ 2677 w 6827"/>
                <a:gd name="T31" fmla="*/ 1549 h 5887"/>
                <a:gd name="T32" fmla="*/ 2677 w 6827"/>
                <a:gd name="T33" fmla="*/ 1162 h 5887"/>
                <a:gd name="T34" fmla="*/ 658 w 6827"/>
                <a:gd name="T35" fmla="*/ 5046 h 5887"/>
                <a:gd name="T36" fmla="*/ 658 w 6827"/>
                <a:gd name="T37" fmla="*/ 4659 h 5887"/>
                <a:gd name="T38" fmla="*/ 930 w 6827"/>
                <a:gd name="T39" fmla="*/ 4426 h 5887"/>
                <a:gd name="T40" fmla="*/ 1317 w 6827"/>
                <a:gd name="T41" fmla="*/ 3962 h 5887"/>
                <a:gd name="T42" fmla="*/ 1917 w 6827"/>
                <a:gd name="T43" fmla="*/ 4426 h 5887"/>
                <a:gd name="T44" fmla="*/ 2324 w 6827"/>
                <a:gd name="T45" fmla="*/ 4736 h 5887"/>
                <a:gd name="T46" fmla="*/ 4190 w 6827"/>
                <a:gd name="T47" fmla="*/ 5273 h 5887"/>
                <a:gd name="T48" fmla="*/ 2590 w 6827"/>
                <a:gd name="T49" fmla="*/ 5254 h 5887"/>
                <a:gd name="T50" fmla="*/ 2077 w 6827"/>
                <a:gd name="T51" fmla="*/ 3964 h 5887"/>
                <a:gd name="T52" fmla="*/ 1322 w 6827"/>
                <a:gd name="T53" fmla="*/ 3331 h 5887"/>
                <a:gd name="T54" fmla="*/ 2677 w 6827"/>
                <a:gd name="T55" fmla="*/ 2014 h 5887"/>
                <a:gd name="T56" fmla="*/ 4679 w 6827"/>
                <a:gd name="T57" fmla="*/ 1666 h 5887"/>
                <a:gd name="T58" fmla="*/ 5497 w 6827"/>
                <a:gd name="T59" fmla="*/ 3509 h 5887"/>
                <a:gd name="T60" fmla="*/ 4512 w 6827"/>
                <a:gd name="T61" fmla="*/ 4220 h 5887"/>
                <a:gd name="T62" fmla="*/ 4190 w 6827"/>
                <a:gd name="T63" fmla="*/ 5273 h 5887"/>
                <a:gd name="T64" fmla="*/ 4696 w 6827"/>
                <a:gd name="T65" fmla="*/ 5046 h 5887"/>
                <a:gd name="T66" fmla="*/ 4696 w 6827"/>
                <a:gd name="T67" fmla="*/ 4659 h 5887"/>
                <a:gd name="T68" fmla="*/ 4967 w 6827"/>
                <a:gd name="T69" fmla="*/ 4426 h 5887"/>
                <a:gd name="T70" fmla="*/ 5355 w 6827"/>
                <a:gd name="T71" fmla="*/ 3962 h 5887"/>
                <a:gd name="T72" fmla="*/ 5955 w 6827"/>
                <a:gd name="T73" fmla="*/ 4426 h 5887"/>
                <a:gd name="T74" fmla="*/ 6362 w 6827"/>
                <a:gd name="T75" fmla="*/ 4736 h 5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827" h="5887">
                  <a:moveTo>
                    <a:pt x="6115" y="3964"/>
                  </a:moveTo>
                  <a:cubicBezTo>
                    <a:pt x="6070" y="3875"/>
                    <a:pt x="6010" y="3795"/>
                    <a:pt x="5938" y="3728"/>
                  </a:cubicBezTo>
                  <a:cubicBezTo>
                    <a:pt x="5959" y="3597"/>
                    <a:pt x="5969" y="3464"/>
                    <a:pt x="5969" y="3331"/>
                  </a:cubicBezTo>
                  <a:cubicBezTo>
                    <a:pt x="5969" y="2465"/>
                    <a:pt x="5527" y="1657"/>
                    <a:pt x="4806" y="1187"/>
                  </a:cubicBezTo>
                  <a:cubicBezTo>
                    <a:pt x="4780" y="805"/>
                    <a:pt x="4477" y="498"/>
                    <a:pt x="4096" y="467"/>
                  </a:cubicBezTo>
                  <a:cubicBezTo>
                    <a:pt x="3954" y="185"/>
                    <a:pt x="3662" y="0"/>
                    <a:pt x="3336" y="0"/>
                  </a:cubicBezTo>
                  <a:cubicBezTo>
                    <a:pt x="2910" y="0"/>
                    <a:pt x="2556" y="314"/>
                    <a:pt x="2493" y="723"/>
                  </a:cubicBezTo>
                  <a:cubicBezTo>
                    <a:pt x="2278" y="786"/>
                    <a:pt x="2108" y="956"/>
                    <a:pt x="2045" y="1172"/>
                  </a:cubicBezTo>
                  <a:cubicBezTo>
                    <a:pt x="1704" y="1389"/>
                    <a:pt x="1416" y="1684"/>
                    <a:pt x="1210" y="2034"/>
                  </a:cubicBezTo>
                  <a:cubicBezTo>
                    <a:pt x="979" y="2425"/>
                    <a:pt x="857" y="2874"/>
                    <a:pt x="857" y="3331"/>
                  </a:cubicBezTo>
                  <a:cubicBezTo>
                    <a:pt x="857" y="3428"/>
                    <a:pt x="863" y="3525"/>
                    <a:pt x="874" y="3622"/>
                  </a:cubicBezTo>
                  <a:cubicBezTo>
                    <a:pt x="664" y="3750"/>
                    <a:pt x="513" y="3967"/>
                    <a:pt x="475" y="4220"/>
                  </a:cubicBezTo>
                  <a:cubicBezTo>
                    <a:pt x="201" y="4300"/>
                    <a:pt x="0" y="4553"/>
                    <a:pt x="0" y="4852"/>
                  </a:cubicBezTo>
                  <a:cubicBezTo>
                    <a:pt x="0" y="5215"/>
                    <a:pt x="295" y="5511"/>
                    <a:pt x="658" y="5511"/>
                  </a:cubicBezTo>
                  <a:lnTo>
                    <a:pt x="2014" y="5511"/>
                  </a:lnTo>
                  <a:cubicBezTo>
                    <a:pt x="2034" y="5511"/>
                    <a:pt x="2055" y="5510"/>
                    <a:pt x="2074" y="5508"/>
                  </a:cubicBezTo>
                  <a:cubicBezTo>
                    <a:pt x="2477" y="5756"/>
                    <a:pt x="2938" y="5887"/>
                    <a:pt x="3413" y="5887"/>
                  </a:cubicBezTo>
                  <a:cubicBezTo>
                    <a:pt x="3887" y="5887"/>
                    <a:pt x="4347" y="5757"/>
                    <a:pt x="4748" y="5511"/>
                  </a:cubicBezTo>
                  <a:lnTo>
                    <a:pt x="6052" y="5511"/>
                  </a:lnTo>
                  <a:cubicBezTo>
                    <a:pt x="6479" y="5511"/>
                    <a:pt x="6827" y="5163"/>
                    <a:pt x="6827" y="4736"/>
                  </a:cubicBezTo>
                  <a:cubicBezTo>
                    <a:pt x="6827" y="4330"/>
                    <a:pt x="6513" y="3996"/>
                    <a:pt x="6115" y="3964"/>
                  </a:cubicBezTo>
                  <a:close/>
                  <a:moveTo>
                    <a:pt x="2677" y="1162"/>
                  </a:moveTo>
                  <a:lnTo>
                    <a:pt x="2716" y="1162"/>
                  </a:lnTo>
                  <a:cubicBezTo>
                    <a:pt x="2844" y="1162"/>
                    <a:pt x="2948" y="1058"/>
                    <a:pt x="2948" y="929"/>
                  </a:cubicBezTo>
                  <a:lnTo>
                    <a:pt x="2948" y="852"/>
                  </a:lnTo>
                  <a:cubicBezTo>
                    <a:pt x="2948" y="639"/>
                    <a:pt x="3122" y="465"/>
                    <a:pt x="3336" y="465"/>
                  </a:cubicBezTo>
                  <a:cubicBezTo>
                    <a:pt x="3513" y="465"/>
                    <a:pt x="3667" y="584"/>
                    <a:pt x="3711" y="755"/>
                  </a:cubicBezTo>
                  <a:cubicBezTo>
                    <a:pt x="3737" y="858"/>
                    <a:pt x="3830" y="929"/>
                    <a:pt x="3936" y="929"/>
                  </a:cubicBezTo>
                  <a:lnTo>
                    <a:pt x="4033" y="929"/>
                  </a:lnTo>
                  <a:cubicBezTo>
                    <a:pt x="4204" y="929"/>
                    <a:pt x="4343" y="1068"/>
                    <a:pt x="4343" y="1239"/>
                  </a:cubicBezTo>
                  <a:cubicBezTo>
                    <a:pt x="4343" y="1410"/>
                    <a:pt x="4204" y="1549"/>
                    <a:pt x="4033" y="1549"/>
                  </a:cubicBezTo>
                  <a:lnTo>
                    <a:pt x="2677" y="1549"/>
                  </a:lnTo>
                  <a:cubicBezTo>
                    <a:pt x="2571" y="1549"/>
                    <a:pt x="2484" y="1462"/>
                    <a:pt x="2484" y="1355"/>
                  </a:cubicBezTo>
                  <a:cubicBezTo>
                    <a:pt x="2484" y="1249"/>
                    <a:pt x="2571" y="1162"/>
                    <a:pt x="2677" y="1162"/>
                  </a:cubicBezTo>
                  <a:close/>
                  <a:moveTo>
                    <a:pt x="2014" y="5046"/>
                  </a:moveTo>
                  <a:lnTo>
                    <a:pt x="658" y="5046"/>
                  </a:lnTo>
                  <a:cubicBezTo>
                    <a:pt x="552" y="5046"/>
                    <a:pt x="465" y="4959"/>
                    <a:pt x="465" y="4852"/>
                  </a:cubicBezTo>
                  <a:cubicBezTo>
                    <a:pt x="465" y="4745"/>
                    <a:pt x="552" y="4659"/>
                    <a:pt x="658" y="4659"/>
                  </a:cubicBezTo>
                  <a:lnTo>
                    <a:pt x="697" y="4659"/>
                  </a:lnTo>
                  <a:cubicBezTo>
                    <a:pt x="826" y="4659"/>
                    <a:pt x="930" y="4555"/>
                    <a:pt x="930" y="4426"/>
                  </a:cubicBezTo>
                  <a:lnTo>
                    <a:pt x="930" y="4349"/>
                  </a:lnTo>
                  <a:cubicBezTo>
                    <a:pt x="930" y="4135"/>
                    <a:pt x="1103" y="3962"/>
                    <a:pt x="1317" y="3962"/>
                  </a:cubicBezTo>
                  <a:cubicBezTo>
                    <a:pt x="1494" y="3962"/>
                    <a:pt x="1648" y="4081"/>
                    <a:pt x="1692" y="4252"/>
                  </a:cubicBezTo>
                  <a:cubicBezTo>
                    <a:pt x="1719" y="4354"/>
                    <a:pt x="1811" y="4426"/>
                    <a:pt x="1917" y="4426"/>
                  </a:cubicBezTo>
                  <a:lnTo>
                    <a:pt x="2014" y="4426"/>
                  </a:lnTo>
                  <a:cubicBezTo>
                    <a:pt x="2185" y="4426"/>
                    <a:pt x="2324" y="4565"/>
                    <a:pt x="2324" y="4736"/>
                  </a:cubicBezTo>
                  <a:cubicBezTo>
                    <a:pt x="2324" y="4907"/>
                    <a:pt x="2185" y="5046"/>
                    <a:pt x="2014" y="5046"/>
                  </a:cubicBezTo>
                  <a:close/>
                  <a:moveTo>
                    <a:pt x="4190" y="5273"/>
                  </a:moveTo>
                  <a:cubicBezTo>
                    <a:pt x="3945" y="5371"/>
                    <a:pt x="3682" y="5422"/>
                    <a:pt x="3413" y="5422"/>
                  </a:cubicBezTo>
                  <a:cubicBezTo>
                    <a:pt x="3128" y="5422"/>
                    <a:pt x="2848" y="5364"/>
                    <a:pt x="2590" y="5254"/>
                  </a:cubicBezTo>
                  <a:cubicBezTo>
                    <a:pt x="2714" y="5116"/>
                    <a:pt x="2789" y="4935"/>
                    <a:pt x="2789" y="4736"/>
                  </a:cubicBezTo>
                  <a:cubicBezTo>
                    <a:pt x="2789" y="4330"/>
                    <a:pt x="2475" y="3996"/>
                    <a:pt x="2077" y="3964"/>
                  </a:cubicBezTo>
                  <a:cubicBezTo>
                    <a:pt x="1937" y="3685"/>
                    <a:pt x="1650" y="3502"/>
                    <a:pt x="1329" y="3497"/>
                  </a:cubicBezTo>
                  <a:cubicBezTo>
                    <a:pt x="1324" y="3442"/>
                    <a:pt x="1322" y="3386"/>
                    <a:pt x="1322" y="3331"/>
                  </a:cubicBezTo>
                  <a:cubicBezTo>
                    <a:pt x="1322" y="2690"/>
                    <a:pt x="1619" y="2087"/>
                    <a:pt x="2113" y="1693"/>
                  </a:cubicBezTo>
                  <a:cubicBezTo>
                    <a:pt x="2228" y="1885"/>
                    <a:pt x="2438" y="2014"/>
                    <a:pt x="2677" y="2014"/>
                  </a:cubicBezTo>
                  <a:lnTo>
                    <a:pt x="4033" y="2014"/>
                  </a:lnTo>
                  <a:cubicBezTo>
                    <a:pt x="4303" y="2014"/>
                    <a:pt x="4540" y="1875"/>
                    <a:pt x="4679" y="1666"/>
                  </a:cubicBezTo>
                  <a:cubicBezTo>
                    <a:pt x="5194" y="2059"/>
                    <a:pt x="5505" y="2675"/>
                    <a:pt x="5505" y="3331"/>
                  </a:cubicBezTo>
                  <a:cubicBezTo>
                    <a:pt x="5505" y="3390"/>
                    <a:pt x="5502" y="3450"/>
                    <a:pt x="5497" y="3509"/>
                  </a:cubicBezTo>
                  <a:cubicBezTo>
                    <a:pt x="5451" y="3501"/>
                    <a:pt x="5403" y="3497"/>
                    <a:pt x="5355" y="3497"/>
                  </a:cubicBezTo>
                  <a:cubicBezTo>
                    <a:pt x="4929" y="3497"/>
                    <a:pt x="4575" y="3811"/>
                    <a:pt x="4512" y="4220"/>
                  </a:cubicBezTo>
                  <a:cubicBezTo>
                    <a:pt x="4238" y="4300"/>
                    <a:pt x="4038" y="4553"/>
                    <a:pt x="4038" y="4852"/>
                  </a:cubicBezTo>
                  <a:cubicBezTo>
                    <a:pt x="4038" y="5012"/>
                    <a:pt x="4095" y="5159"/>
                    <a:pt x="4190" y="5273"/>
                  </a:cubicBezTo>
                  <a:close/>
                  <a:moveTo>
                    <a:pt x="6052" y="5046"/>
                  </a:moveTo>
                  <a:lnTo>
                    <a:pt x="4696" y="5046"/>
                  </a:lnTo>
                  <a:cubicBezTo>
                    <a:pt x="4589" y="5046"/>
                    <a:pt x="4503" y="4959"/>
                    <a:pt x="4503" y="4852"/>
                  </a:cubicBezTo>
                  <a:cubicBezTo>
                    <a:pt x="4503" y="4745"/>
                    <a:pt x="4589" y="4659"/>
                    <a:pt x="4696" y="4659"/>
                  </a:cubicBezTo>
                  <a:lnTo>
                    <a:pt x="4735" y="4659"/>
                  </a:lnTo>
                  <a:cubicBezTo>
                    <a:pt x="4863" y="4659"/>
                    <a:pt x="4967" y="4555"/>
                    <a:pt x="4967" y="4426"/>
                  </a:cubicBezTo>
                  <a:lnTo>
                    <a:pt x="4967" y="4349"/>
                  </a:lnTo>
                  <a:cubicBezTo>
                    <a:pt x="4967" y="4135"/>
                    <a:pt x="5141" y="3962"/>
                    <a:pt x="5355" y="3962"/>
                  </a:cubicBezTo>
                  <a:cubicBezTo>
                    <a:pt x="5532" y="3962"/>
                    <a:pt x="5686" y="4081"/>
                    <a:pt x="5730" y="4252"/>
                  </a:cubicBezTo>
                  <a:cubicBezTo>
                    <a:pt x="5756" y="4354"/>
                    <a:pt x="5849" y="4426"/>
                    <a:pt x="5955" y="4426"/>
                  </a:cubicBezTo>
                  <a:lnTo>
                    <a:pt x="6052" y="4426"/>
                  </a:lnTo>
                  <a:cubicBezTo>
                    <a:pt x="6223" y="4426"/>
                    <a:pt x="6362" y="4565"/>
                    <a:pt x="6362" y="4736"/>
                  </a:cubicBezTo>
                  <a:cubicBezTo>
                    <a:pt x="6362" y="4907"/>
                    <a:pt x="6223" y="5046"/>
                    <a:pt x="6052" y="5046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9CC5CC59-019D-BB58-F9C2-5FA92FF78856}"/>
                </a:ext>
              </a:extLst>
            </p:cNvPr>
            <p:cNvSpPr txBox="1"/>
            <p:nvPr/>
          </p:nvSpPr>
          <p:spPr>
            <a:xfrm>
              <a:off x="9490869" y="3672310"/>
              <a:ext cx="5146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IPFS</a:t>
              </a:r>
              <a:endParaRPr kumimoji="1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A85C82">
                    <a:lumMod val="20000"/>
                    <a:lumOff val="80000"/>
                  </a:srgb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206390E-AAB1-9610-8FDE-03D8E715E5F9}"/>
                </a:ext>
              </a:extLst>
            </p:cNvPr>
            <p:cNvSpPr txBox="1"/>
            <p:nvPr/>
          </p:nvSpPr>
          <p:spPr>
            <a:xfrm>
              <a:off x="9336693" y="3058715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资源存储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54E34CD0-F66D-1BAF-016A-14AA716C32AB}"/>
                </a:ext>
              </a:extLst>
            </p:cNvPr>
            <p:cNvSpPr txBox="1"/>
            <p:nvPr/>
          </p:nvSpPr>
          <p:spPr>
            <a:xfrm>
              <a:off x="2190577" y="4882605"/>
              <a:ext cx="119186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Venachain</a:t>
              </a:r>
              <a:endParaRPr kumimoji="1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pic>
          <p:nvPicPr>
            <p:cNvPr id="109" name="图形 108" descr="合同 纯色填充">
              <a:extLst>
                <a:ext uri="{FF2B5EF4-FFF2-40B4-BE49-F238E27FC236}">
                  <a16:creationId xmlns:a16="http://schemas.microsoft.com/office/drawing/2014/main" id="{DA14D4CA-57D1-F8F0-91B7-BB2340C310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099885" y="4862210"/>
              <a:ext cx="379344" cy="379344"/>
            </a:xfrm>
            <a:prstGeom prst="rect">
              <a:avLst/>
            </a:prstGeom>
          </p:spPr>
        </p:pic>
        <p:pic>
          <p:nvPicPr>
            <p:cNvPr id="110" name="图形 109" descr="合同 纯色填充">
              <a:extLst>
                <a:ext uri="{FF2B5EF4-FFF2-40B4-BE49-F238E27FC236}">
                  <a16:creationId xmlns:a16="http://schemas.microsoft.com/office/drawing/2014/main" id="{5DF7A859-BC01-EEC3-660E-534629C9E6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472574" y="4862210"/>
              <a:ext cx="379344" cy="379344"/>
            </a:xfrm>
            <a:prstGeom prst="rect">
              <a:avLst/>
            </a:prstGeom>
          </p:spPr>
        </p:pic>
        <p:pic>
          <p:nvPicPr>
            <p:cNvPr id="111" name="图形 110" descr="合同 纯色填充">
              <a:extLst>
                <a:ext uri="{FF2B5EF4-FFF2-40B4-BE49-F238E27FC236}">
                  <a16:creationId xmlns:a16="http://schemas.microsoft.com/office/drawing/2014/main" id="{441157F7-E46B-6B1D-9009-38E38891D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878925" y="4862210"/>
              <a:ext cx="379344" cy="379344"/>
            </a:xfrm>
            <a:prstGeom prst="rect">
              <a:avLst/>
            </a:prstGeom>
          </p:spPr>
        </p:pic>
        <p:pic>
          <p:nvPicPr>
            <p:cNvPr id="112" name="图形 111" descr="合同 纯色填充">
              <a:extLst>
                <a:ext uri="{FF2B5EF4-FFF2-40B4-BE49-F238E27FC236}">
                  <a16:creationId xmlns:a16="http://schemas.microsoft.com/office/drawing/2014/main" id="{7D617FA6-5580-EE2E-F97A-9D2972DEA8C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272196" y="4862210"/>
              <a:ext cx="379344" cy="379344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7F516FEA-B67F-525C-7B35-E9F3CDB08FF6}"/>
                </a:ext>
              </a:extLst>
            </p:cNvPr>
            <p:cNvSpPr txBox="1"/>
            <p:nvPr/>
          </p:nvSpPr>
          <p:spPr>
            <a:xfrm>
              <a:off x="4406417" y="4897994"/>
              <a:ext cx="8691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DID</a:t>
              </a:r>
              <a:r>
                <a:rPr kumimoji="1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合约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F47818C-CE3D-7A03-40D9-348592B79268}"/>
                </a:ext>
              </a:extLst>
            </p:cNvPr>
            <p:cNvSpPr txBox="1"/>
            <p:nvPr/>
          </p:nvSpPr>
          <p:spPr>
            <a:xfrm>
              <a:off x="5779106" y="4897994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存证合约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ACADE322-6F52-02B7-40BE-017161294B46}"/>
                </a:ext>
              </a:extLst>
            </p:cNvPr>
            <p:cNvSpPr txBox="1"/>
            <p:nvPr/>
          </p:nvSpPr>
          <p:spPr>
            <a:xfrm>
              <a:off x="7185457" y="4897994"/>
              <a:ext cx="8897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400" dirty="0">
                  <a:solidFill>
                    <a:srgbClr val="A85C82">
                      <a:lumMod val="20000"/>
                      <a:lumOff val="80000"/>
                    </a:srgb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NFT</a:t>
              </a:r>
              <a:r>
                <a:rPr kumimoji="1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合约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274856EE-96FC-E761-C444-D9702F3E3AEB}"/>
                </a:ext>
              </a:extLst>
            </p:cNvPr>
            <p:cNvSpPr txBox="1"/>
            <p:nvPr/>
          </p:nvSpPr>
          <p:spPr>
            <a:xfrm>
              <a:off x="8578730" y="4897994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400" dirty="0">
                  <a:solidFill>
                    <a:srgbClr val="A85C82">
                      <a:lumMod val="20000"/>
                      <a:lumOff val="80000"/>
                    </a:srgb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业务</a:t>
              </a:r>
              <a:r>
                <a:rPr kumimoji="1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合约</a:t>
              </a:r>
            </a:p>
          </p:txBody>
        </p:sp>
        <p:sp>
          <p:nvSpPr>
            <p:cNvPr id="114" name="圆角矩形 113">
              <a:extLst>
                <a:ext uri="{FF2B5EF4-FFF2-40B4-BE49-F238E27FC236}">
                  <a16:creationId xmlns:a16="http://schemas.microsoft.com/office/drawing/2014/main" id="{A52B3D03-3F10-04B5-CFED-3A74D73985B8}"/>
                </a:ext>
              </a:extLst>
            </p:cNvPr>
            <p:cNvSpPr/>
            <p:nvPr/>
          </p:nvSpPr>
          <p:spPr>
            <a:xfrm>
              <a:off x="7025835" y="2460195"/>
              <a:ext cx="1237957" cy="544323"/>
            </a:xfrm>
            <a:prstGeom prst="roundRect">
              <a:avLst/>
            </a:prstGeom>
            <a:gradFill>
              <a:gsLst>
                <a:gs pos="0">
                  <a:schemeClr val="bg2">
                    <a:lumMod val="40000"/>
                    <a:lumOff val="60000"/>
                  </a:schemeClr>
                </a:gs>
                <a:gs pos="53000">
                  <a:schemeClr val="bg2"/>
                </a:gs>
                <a:gs pos="99000">
                  <a:schemeClr val="bg2">
                    <a:lumMod val="75000"/>
                  </a:schemeClr>
                </a:gs>
              </a:gsLst>
              <a:lin ang="2700000" scaled="1"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资源管理</a:t>
              </a:r>
            </a:p>
          </p:txBody>
        </p:sp>
        <p:sp>
          <p:nvSpPr>
            <p:cNvPr id="129" name="圆角矩形 128">
              <a:extLst>
                <a:ext uri="{FF2B5EF4-FFF2-40B4-BE49-F238E27FC236}">
                  <a16:creationId xmlns:a16="http://schemas.microsoft.com/office/drawing/2014/main" id="{EE8AA1AD-2709-57F7-CF5E-AED5962A53D9}"/>
                </a:ext>
              </a:extLst>
            </p:cNvPr>
            <p:cNvSpPr/>
            <p:nvPr/>
          </p:nvSpPr>
          <p:spPr>
            <a:xfrm>
              <a:off x="7025835" y="3018205"/>
              <a:ext cx="1237957" cy="544323"/>
            </a:xfrm>
            <a:prstGeom prst="roundRect">
              <a:avLst/>
            </a:prstGeom>
            <a:gradFill>
              <a:gsLst>
                <a:gs pos="0">
                  <a:schemeClr val="bg2">
                    <a:lumMod val="40000"/>
                    <a:lumOff val="60000"/>
                  </a:schemeClr>
                </a:gs>
                <a:gs pos="53000">
                  <a:schemeClr val="bg2"/>
                </a:gs>
                <a:gs pos="99000">
                  <a:schemeClr val="bg2">
                    <a:lumMod val="75000"/>
                  </a:schemeClr>
                </a:gs>
              </a:gsLst>
              <a:lin ang="2700000" scaled="1"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成长记录</a:t>
              </a:r>
            </a:p>
          </p:txBody>
        </p:sp>
        <p:sp>
          <p:nvSpPr>
            <p:cNvPr id="133" name="圆角矩形 132">
              <a:extLst>
                <a:ext uri="{FF2B5EF4-FFF2-40B4-BE49-F238E27FC236}">
                  <a16:creationId xmlns:a16="http://schemas.microsoft.com/office/drawing/2014/main" id="{346A05FE-CD00-5E5A-FEE2-2D3E6E1E07B1}"/>
                </a:ext>
              </a:extLst>
            </p:cNvPr>
            <p:cNvSpPr/>
            <p:nvPr/>
          </p:nvSpPr>
          <p:spPr>
            <a:xfrm>
              <a:off x="7025835" y="3576214"/>
              <a:ext cx="1237957" cy="544323"/>
            </a:xfrm>
            <a:prstGeom prst="roundRect">
              <a:avLst/>
            </a:prstGeom>
            <a:gradFill>
              <a:gsLst>
                <a:gs pos="0">
                  <a:schemeClr val="bg2">
                    <a:lumMod val="40000"/>
                    <a:lumOff val="60000"/>
                  </a:schemeClr>
                </a:gs>
                <a:gs pos="53000">
                  <a:schemeClr val="bg2"/>
                </a:gs>
                <a:gs pos="99000">
                  <a:schemeClr val="bg2">
                    <a:lumMod val="75000"/>
                  </a:schemeClr>
                </a:gs>
              </a:gsLst>
              <a:lin ang="2700000" scaled="1"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任务管理</a:t>
              </a:r>
            </a:p>
          </p:txBody>
        </p:sp>
        <p:sp>
          <p:nvSpPr>
            <p:cNvPr id="134" name="圆角矩形 133">
              <a:extLst>
                <a:ext uri="{FF2B5EF4-FFF2-40B4-BE49-F238E27FC236}">
                  <a16:creationId xmlns:a16="http://schemas.microsoft.com/office/drawing/2014/main" id="{588DD950-63A2-E524-DCEA-0295EE394686}"/>
                </a:ext>
              </a:extLst>
            </p:cNvPr>
            <p:cNvSpPr/>
            <p:nvPr/>
          </p:nvSpPr>
          <p:spPr>
            <a:xfrm>
              <a:off x="5477022" y="2460195"/>
              <a:ext cx="1237957" cy="544323"/>
            </a:xfrm>
            <a:prstGeom prst="roundRect">
              <a:avLst/>
            </a:prstGeom>
            <a:gradFill>
              <a:gsLst>
                <a:gs pos="0">
                  <a:schemeClr val="bg2">
                    <a:lumMod val="40000"/>
                    <a:lumOff val="60000"/>
                  </a:schemeClr>
                </a:gs>
                <a:gs pos="53000">
                  <a:schemeClr val="bg2"/>
                </a:gs>
                <a:gs pos="99000">
                  <a:schemeClr val="bg2">
                    <a:lumMod val="75000"/>
                  </a:schemeClr>
                </a:gs>
              </a:gsLst>
              <a:lin ang="2700000" scaled="1"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交易管理</a:t>
              </a:r>
            </a:p>
          </p:txBody>
        </p:sp>
        <p:sp>
          <p:nvSpPr>
            <p:cNvPr id="135" name="圆角矩形 134">
              <a:extLst>
                <a:ext uri="{FF2B5EF4-FFF2-40B4-BE49-F238E27FC236}">
                  <a16:creationId xmlns:a16="http://schemas.microsoft.com/office/drawing/2014/main" id="{77D50D6B-A8F8-5892-C2DB-F6EF65A12383}"/>
                </a:ext>
              </a:extLst>
            </p:cNvPr>
            <p:cNvSpPr/>
            <p:nvPr/>
          </p:nvSpPr>
          <p:spPr>
            <a:xfrm>
              <a:off x="5477022" y="3018205"/>
              <a:ext cx="1237957" cy="544323"/>
            </a:xfrm>
            <a:prstGeom prst="roundRect">
              <a:avLst/>
            </a:prstGeom>
            <a:gradFill>
              <a:gsLst>
                <a:gs pos="0">
                  <a:schemeClr val="bg2">
                    <a:lumMod val="40000"/>
                    <a:lumOff val="60000"/>
                  </a:schemeClr>
                </a:gs>
                <a:gs pos="53000">
                  <a:schemeClr val="bg2"/>
                </a:gs>
                <a:gs pos="99000">
                  <a:schemeClr val="bg2">
                    <a:lumMod val="75000"/>
                  </a:schemeClr>
                </a:gs>
              </a:gsLst>
              <a:lin ang="2700000" scaled="1"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NFT</a:t>
              </a:r>
              <a:r>
                <a:rPr kumimoji="1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管理</a:t>
              </a:r>
            </a:p>
          </p:txBody>
        </p:sp>
        <p:sp>
          <p:nvSpPr>
            <p:cNvPr id="137" name="圆角矩形 136">
              <a:extLst>
                <a:ext uri="{FF2B5EF4-FFF2-40B4-BE49-F238E27FC236}">
                  <a16:creationId xmlns:a16="http://schemas.microsoft.com/office/drawing/2014/main" id="{6CBA15D5-EF20-8E65-28C5-5447D858692F}"/>
                </a:ext>
              </a:extLst>
            </p:cNvPr>
            <p:cNvSpPr/>
            <p:nvPr/>
          </p:nvSpPr>
          <p:spPr>
            <a:xfrm>
              <a:off x="3928209" y="2460195"/>
              <a:ext cx="1237957" cy="544323"/>
            </a:xfrm>
            <a:prstGeom prst="roundRect">
              <a:avLst/>
            </a:prstGeom>
            <a:gradFill>
              <a:gsLst>
                <a:gs pos="0">
                  <a:schemeClr val="bg2">
                    <a:lumMod val="40000"/>
                    <a:lumOff val="60000"/>
                  </a:schemeClr>
                </a:gs>
                <a:gs pos="53000">
                  <a:schemeClr val="bg2"/>
                </a:gs>
                <a:gs pos="99000">
                  <a:schemeClr val="bg2">
                    <a:lumMod val="75000"/>
                  </a:schemeClr>
                </a:gs>
              </a:gsLst>
              <a:lin ang="2700000" scaled="1"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账户管理</a:t>
              </a:r>
            </a:p>
          </p:txBody>
        </p:sp>
        <p:sp>
          <p:nvSpPr>
            <p:cNvPr id="138" name="圆角矩形 137">
              <a:extLst>
                <a:ext uri="{FF2B5EF4-FFF2-40B4-BE49-F238E27FC236}">
                  <a16:creationId xmlns:a16="http://schemas.microsoft.com/office/drawing/2014/main" id="{1CBE9013-A7D3-65D1-7551-18367CB064C2}"/>
                </a:ext>
              </a:extLst>
            </p:cNvPr>
            <p:cNvSpPr/>
            <p:nvPr/>
          </p:nvSpPr>
          <p:spPr>
            <a:xfrm>
              <a:off x="3928209" y="3018205"/>
              <a:ext cx="1237957" cy="544323"/>
            </a:xfrm>
            <a:prstGeom prst="roundRect">
              <a:avLst/>
            </a:prstGeom>
            <a:gradFill>
              <a:gsLst>
                <a:gs pos="0">
                  <a:schemeClr val="bg2">
                    <a:lumMod val="40000"/>
                    <a:lumOff val="60000"/>
                  </a:schemeClr>
                </a:gs>
                <a:gs pos="53000">
                  <a:schemeClr val="bg2"/>
                </a:gs>
                <a:gs pos="99000">
                  <a:schemeClr val="bg2">
                    <a:lumMod val="75000"/>
                  </a:schemeClr>
                </a:gs>
              </a:gsLst>
              <a:lin ang="2700000" scaled="1"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合同管理</a:t>
              </a:r>
            </a:p>
          </p:txBody>
        </p:sp>
        <p:sp>
          <p:nvSpPr>
            <p:cNvPr id="139" name="圆角矩形 138">
              <a:extLst>
                <a:ext uri="{FF2B5EF4-FFF2-40B4-BE49-F238E27FC236}">
                  <a16:creationId xmlns:a16="http://schemas.microsoft.com/office/drawing/2014/main" id="{5F3AA861-116D-179E-D888-3AC3B181E608}"/>
                </a:ext>
              </a:extLst>
            </p:cNvPr>
            <p:cNvSpPr/>
            <p:nvPr/>
          </p:nvSpPr>
          <p:spPr>
            <a:xfrm>
              <a:off x="3928209" y="3576214"/>
              <a:ext cx="1237957" cy="544323"/>
            </a:xfrm>
            <a:prstGeom prst="roundRect">
              <a:avLst/>
            </a:prstGeom>
            <a:gradFill>
              <a:gsLst>
                <a:gs pos="0">
                  <a:schemeClr val="bg2">
                    <a:lumMod val="40000"/>
                    <a:lumOff val="60000"/>
                  </a:schemeClr>
                </a:gs>
                <a:gs pos="53000">
                  <a:schemeClr val="bg2"/>
                </a:gs>
                <a:gs pos="99000">
                  <a:schemeClr val="bg2">
                    <a:lumMod val="75000"/>
                  </a:schemeClr>
                </a:gs>
              </a:gsLst>
              <a:lin ang="2700000" scaled="1"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DID</a:t>
              </a:r>
              <a:r>
                <a:rPr kumimoji="1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管理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D29C0F1D-82DE-64A1-FF14-56DD8114F3E4}"/>
                </a:ext>
              </a:extLst>
            </p:cNvPr>
            <p:cNvSpPr txBox="1"/>
            <p:nvPr/>
          </p:nvSpPr>
          <p:spPr>
            <a:xfrm>
              <a:off x="5542002" y="3729739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A85C82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创作平台</a:t>
              </a:r>
            </a:p>
          </p:txBody>
        </p:sp>
      </p:grpSp>
      <p:sp>
        <p:nvSpPr>
          <p:cNvPr id="43" name="文本框 42">
            <a:extLst>
              <a:ext uri="{FF2B5EF4-FFF2-40B4-BE49-F238E27FC236}">
                <a16:creationId xmlns:a16="http://schemas.microsoft.com/office/drawing/2014/main" id="{6BD42D93-54A5-A6BF-A0D5-8107682B0C87}"/>
              </a:ext>
            </a:extLst>
          </p:cNvPr>
          <p:cNvSpPr txBox="1"/>
          <p:nvPr/>
        </p:nvSpPr>
        <p:spPr>
          <a:xfrm>
            <a:off x="170530" y="6450724"/>
            <a:ext cx="50887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1200" dirty="0">
                <a:solidFill>
                  <a:schemeClr val="accent6">
                    <a:lumMod val="20000"/>
                    <a:lumOff val="8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STA: Secured Trusted Avatar </a:t>
            </a:r>
            <a:r>
              <a:rPr kumimoji="1" lang="zh-CN" altLang="en-US" sz="1200" dirty="0">
                <a:solidFill>
                  <a:schemeClr val="accent6">
                    <a:lumMod val="20000"/>
                    <a:lumOff val="8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提供生成</a:t>
            </a:r>
            <a:r>
              <a:rPr kumimoji="1" lang="en-US" altLang="zh-CN" sz="1200" dirty="0">
                <a:solidFill>
                  <a:schemeClr val="accent6">
                    <a:lumMod val="20000"/>
                    <a:lumOff val="8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DID</a:t>
            </a:r>
            <a:r>
              <a:rPr kumimoji="1" lang="zh-CN" altLang="en-US" sz="1200" dirty="0">
                <a:solidFill>
                  <a:schemeClr val="accent6">
                    <a:lumMod val="20000"/>
                    <a:lumOff val="8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和制作证书的服务。</a:t>
            </a:r>
            <a:r>
              <a:rPr kumimoji="1" lang="en-US" altLang="zh-CN" sz="1200" dirty="0">
                <a:solidFill>
                  <a:schemeClr val="accent6">
                    <a:lumMod val="20000"/>
                    <a:lumOff val="8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kumimoji="1" lang="zh-CN" altLang="en-US" sz="1200" dirty="0">
              <a:solidFill>
                <a:schemeClr val="accent6">
                  <a:lumMod val="20000"/>
                  <a:lumOff val="8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67828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ULTRA_SCORM_COURSE_ID" val="57B236E0-1CAC-49FB-ADA7-C3127D6F59B7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Content List"/>
  <p:tag name="ISPRING_PLAYERS_CUSTOMIZATION" val="UEsDBBQAAgAIAMidiEepAcR2+wIAALAIAAAUAAAAdW5pdmVyc2FsL3BsYXllci54bWytVU1v2zAMPadA/4Ohe6WkH2sb2C26AsUO61Ag67ZboNqKrcW2PEmum/76UZK/53QrsEMCm+J7pMhH2r9+yVLvmUnFRR6gBZ4jj+WhiHgeB+jx693RBbq+Ojzwi5TumPR4FKAy5wZAU+RFTIWSFxrAD1QnAeoZMDAjr5BcSK53wH0G3G2k41N0eDADl1wFKNG6WBJSVRXmChB5rERaGhKFQ5GRQjLFcs0kcWkgr8Eu9d/R8MtETvSuYKqHLPT7A9ckLceL4gOS6gQLGZPj+XxBftx/XoUJy+gRz5WmeciQB5Wc2VI+0XB7L6IyZcrYZr5LcsW0NklY28zXS764yD0lwwA5h3XGlKIxUzjNY0QclkyA/U1KVVLzqAGt4VVbXvNav7V5XzdutnOkcy7Kp5SrBI76kM46CfTJMKqf2etaBT02CrozTMiT7FfJJYvs67dWjPMFcgFbxdk8sapCOICnOxpqIXe3AAMV1R3EbdOwaxq2oJYDt9FXHQVqbrthVJeSNaWa+c88YuILlZIaWVxpWTKfjIw1lgzBPnFXrpvUNcRPdJae/UNvjN+oNT/VW52xgP/RmE9A1NaE5xF7uePgo1kGNdUMim1sWBcpNjG7nFT5lPV0PTC5HOumwEU8TWXMYAwjqinp7GQflEmqwCUs5QjbO9gLTnicpPDTkwzj0700GZXbSYbewV5wKsLtBLQ1t2Uk4zqOxNQqyCcT68QPS6VFxl+tPAd7Ri+tDt8auebopuDtwfn8j1EcxGgGc4MmVpd56u2r5vDBzKlWnc+6cJaBWmEemC4L59XMQlmMfCK2oWWqb/s5NfuwBx3lPDUd01zfQe+iWvFX5lU8Ml+6xYmpScKMZgL04eKkxwD9hO0yCG9N+yJuRN7UAWNi39y/rWiz5evWua7v67APNXzmrHIYN1MfQR2xFGUejXqIi+4jolLYaTeSUS9lG7jR4hhEKooAncJDfefLs8vuyueLywZr83pwgV0u71jpdcKdgkit6/Yifr0b4PE3UEsDBBQAAgAIAHCAfUmJRWTYbhgAALdDAAAXAAAAdW5pdmVyc2FsL3VuaXZlcnNhbC5wbmftXHlYU9e2p7VFb6tQrt7KnLa2ilYZRAGZcq0CAioiaq1Ioo2CihARJJBRSwVLA6kioKJJBRHFIVrUCJm01MSKGAEpQ0iixpgAGQgJJJDpnRNE0Nr37nvv9nv3fo8//EzO3mf9fr+11l57nY998t2a1RHT3nN+z8bGZlrkiuVrbWzeDbOxmZQ9xRa44pW/6SPgv7fS10Z8YXP5gWs38OWdpKWrltrYXCW9b9z6LvD9L3tWfJVuY2NXD/57i4s8t83GZtnKyOVL12XBFAI4tRL1lUUdOhuy3/7WL9NXHXWMWckjno/o3L/c4eNr3236aNUVj7mr9BUbci795czGS0sPO7uYV544sivC7sfzX899Kyo6Oc2EFzVe3Isa8G1DqRZjGjeni6io/ntHOzCNm3wVrCNDV5J4bvQwqFlNQlHZ5mHl9TZYkKbnAvVtgJxNV+agi7Q9iKuslTfGZjB8QhzBq48z/Qd5uKQKmQuS4SByAC9tWcCxQ/vlm0UWExw7Gbyy/7oTRuZmbg8Gv1z5G8KeKY6ADsdiZ4Hfb3USQ7SFWtuRibtC8gvZCy3fw41fY+NRNE0yaGD/Yt988qHYGeAU9MJ/2Y8Ad6unNvtVeFiVzg2PtTokjlhuVXrWMewtUM4qn5GJZV/PAONu4ycprKLg0ZNH3POP3nTHA0w1m935I/DtM/4xVEWIriudXgpD79T1N3ipPt3Z9U3adE7KCn8Ex2rw2uB9X54chlFcT4479KnpWpoLp2AFrWIEdZNBqGOhUsw/nKH5py6vc/ubFfPhiU8bo15OKTrzVXfmOiv435OPLPpcUDjCcMeqI4mV/NgRFpcimy9mBM2zUv1xceSJ4tSIET3XZkfWNCvOWTnv/+3TnRsmQP7ZIHUhw7ft8Vcwzw5HZKqw0iAeQ+ymajcZeRbs5+LFCrgo65J4cbLbGPh5AmIzo/cy/ekHHR1ZjblN+46+hD9rFqBEuLQMhhux7TKfPcZxgCqGFEOp6k5St5oLYQ/G9KwZozZcyuHwfw1zyZH5kFq6x2jGWewiOPzGsE778pm4k6vjx91Bc3Us5Yj68JJ7xcmqfb116IGejuRIaloAsmGp9hPASvQ4KyXLnqylNSe7Pmh58hFayO1+Pp6wW+FBjCCKmnas2LZJE7zanzqOtNe03GXgjdWX/Q/Z9cSNZ2xbfzq+e7Fd2wXn5ZMH5o5FyRSd8+ThJa1z3qPdH7g9qnqDMbsg3keB52LGAtADd56al1rZFjA/SPUHI3L63T8YIXoG/gE17tTynOHxSitv75FtQBf4f4Eb7+LmLQEZnzM5LqdDx0d4p7drXTFMXLCGMpZOj9iLHO0AV6nD38Qka9Yb1SrpKpbe5PtGhhWI3Ng3+g430y289U3WShK2Oa5/A6W0ADmj/tyb1C7rCX7zQP3AiWkVb6S1vtW7+k3O8O5F/4Gp7KjXBsCkIgX3372uuzkQYtaL1YvtpIo9r1GXrMkKqlvRsHXdK/EomSRWyMoVea96hg6sN6HfIqEnJxl61odYPT4AoqrQgfMBAUI7TnKbAj5OkC4HYtyCkp5CcZqu1qhPcF8dTiVxbupZOqZXIcmtoG3XBwkxEyV0AmQC5F8BBDMkKaU2uh/RDo7vtjDKWmkmkqHmXB9adgTfeXOaOPzMKKIixCCvoX8Jy5Z0Tv0kkl5T5p26rM7J90/uHkcNdGLUd2aiqKzhHuVPIHceXq49WV/KNkoE9fZQBkaFEdHpBiXdSy5Q4XVKkkVP4mH7iyhdIUPPitTZ+8saXjSbl5C43s5vs+uavYcPemGfyHy0aM6K4buzSAxF7dgsk4pg6czIrsMbxRC2ZAk36ZAwnReS1s6IRTi65fT2D41NHe6lwss8Y/h64iNTemjfrUlpDxnzEXsSzK4HRudk1jhTDgeSkdgPk5wXevGToIYOmmnzgbL60eFOi8PwZAjWu/BYqcJsUBH4vL/dXPIiA/xrksjZz5steyt7nXhFeNatbqeR2KYmwk09X4r3Z88z//zZzcUvp1NxiuQ0RnBxDL6/SC2derJkJHsUiZlALxMAI+ezD7qnThvJic5GeU/rBWB25RwKdqGZcaDlRXoJ5M17sqPsocY9xuxJVYiR9KB3VD7pP6pkW8x6je1q7ih7QxF0qAgw3AyGQ58+efVLXRjZ6byngB1gp1phrJ1UtXXUDs6soZDqJXOHZmn3pI/qyYwJGVjn6hmzwNR1oMV7lMdlGNM5oiHOIE+CuhDMtyS+owNAJhYHbCJ3TrIP/mD8QH7zjuxdQBLQxTzITezICrke3zQZqr8dsJncOZPVd1CfbLPZ84UHLgEc3fMrJOdD9I9z1G02Nze/vEUKtQyBCBiRQfjKLTuCkc4LkLmAz/pT2La3JAtHockE81DARuFUq+P22XiSXvh+Q7FtQ9kTILQktt0tyaiPq1NbRX+HnoFPftz/Yr2mrieoZxIcJgOTgS6WxP7wlsT7lcnBVpJv33QdJdnaeuFL8ZZs3y4gP8cNLI4MlEtK4UKmtjmaLiVjPIUFTqNlIIHaBsOk6IDHrl/GysnaVh2wVWf9GXXrUs9AG1yE09FFAisdi1llsd2QiN1NIqnVV2FjOBsGoBYNlA4x9+XRAYqKTt2KTXFiBAZLJJEGql+Wu+vV6uPbjvwmkiNCxjDuecxLmWVldWXu+vDYnS4jWbXq/ML8KP5dq/3dUcWx6zrDrUa2xFUTy5v9RgJXtnb7jOJhXQXEtAMFrBGByKwQsbqvct35YM1rEyLIVpD2o/Mqzj2iA6XBQCcRjGI6Ca+taIKbWuEJGF7gGPZ5pNh3OVe2hMOrIqN75ASVC6Jbv7tJfWMOOetppw4GHT8VMeVSOE+yY9io4cENwpPjgGgxuJ64JEIGfsipPK/ARxtMWbDL6mm/SkDsQArxlNhr/Yl9ZJ3vOBGJ1hkBawGlPXxz78ENBKzZRaTndBiMDWxjw3XVr+P8gqPfhV/TPv3eC/YqMt0kW2LOMvb7hnOnBJo/Oau+sZUBH3CqHPVcoVMY22JSqS5vrt2rICgyeaEGeRmlMlPvF+n/m2MgBCO/6s/lRS0mOr/ACkyc4UY4qhNDLPoOKMkhg+hj+DhjyC+ytE3feVpcE6bjcDv10E85XH52buyod7j4s7L+3pmhFqMGWeidhyzK6AQm7HV0s5wMtS0ot24W69x886N6WvGOTOFHgeOCeePwmJxrBcQXk53CKlO2jbnwv86X1mgv5jXDE3tCloIQuQkhRmCxF78c24PXM83DvXQkwcBPooTZXmzRO0Igvev/vTqERGb/vc/pbIuBLTJ1UEwdSntLnz0KLJ8H+F36je6QFusC5I2hX0CDWzHwFK5TXqYr396w63fLMwb7dHra8rd+2/6qt4bmx7bnvrrgiznTt5yqHmNT3bzn7Ytx61/K3rTeeXUuXH8QvkXSzEb9dmne2IKfN21OvWMjS3NKdWUtKXR4h1H3oG79OLTKJ9u88y+XxWaUvWp/oWNYW6NH3apxcVq/M8CJWN6bOENwdryMRSenhjft881PfY2QbYWszimMdv5VMjmxGQJiOX/deHW5Rbc96lLDm1Kqx7kvqv7XLTMS/CtkfhN0J+j+O9KlISKadAxpCB1sNekYFdOfdUr4e6aKY7HaemAzV5aJjM+Vd2bCgw1Sbah2w+9RuMRywnAVAT2oAAuRSxgy7vcKM2fB4x55oA1/hvcyj1fIMEINWTAnVP0djWEf8ntzfGAXiQlW/6IUYlQ4DYF0QJsHNT6JF+aR3yAc6DFS4RM5NUF3gu7/BV2Oxz20qd/Lsvf1nkCA0wnSgn/XmOCeTqccmvTeFU8xgjmOdw9QsrQd5Vf2vt73NQ4/92fXGvryoK7cGY8H/UJvcLn6P6ejUxwzqyGWw8VFJWPwbi3j+h7ZdUJLc8yYpaDZ1gDs2/gSqNPHCfRSdf0Yj8JfQc/HupW8pJm50hrNnitjIUYsBF2+Lm8ccJE1jIHzx9Gzpkbr1jH23G1g/M7ZRU9QmqD0T6BE+76wHKq/bZ8JMckiUCN/P1ThVHxTG8HUdp22a9prNoGHUxVdxapBUmFM9CAP4diKfm11CGQQCnuv5F5HEnFXyGt3p2bMwBnVXNxZ2b3X77rrEcgqkennN6k7yjfFvEYS6Ih8DrHEbirvQ5df0833qZDpo0uUdb2Xa6CB1IHiVx1Fl3nUQZZDsp8druH9VeAigoZiHq1BG0p/NyswnKfet9w+gYke2O3qRjgDo6FeI+Ey9H3JtQcTCTxB6f8HpZ3E8ottbBOfnWDwX2A6M/GXnQmQCZAJkAmQCZAJkAmQCZAJkAmQCZAJkAmQCZAJkH9JEBh+SJJck/cpk5k2a+wqGaOsFbggGWngqy8Uv9T6mw4vETHgcRtl8ZewWr+cFc1K+Wwi/4dUDvF/dq7yv3Ews0vdc4GqBD/b3Pj5f3eacwz1XmyFDMU2CATSUF2tICK0/7BgcmjfAYEAJRI8yEoQDxS0LYEhh7NH3txaQGNcq1jPQeTysM99Z3a2cwyFXDmEgpffy7o/F8V8n1Tuxej7WanDq3RPv1fsYgjVdS0862tOv/WAp6AqcWvF7e0cUik5aSeDt12RJ75OkS7x6vm5QlYFNXXr36a7UINM2P1liCFLVALHJ3Sw5jbTDhT8NfbI4+1Gcnr37ckQIu/6IuGckMGNYumeDkpf1pNYbaZhfhPTChbAjCPkDumv8tJdR+/8+T5OJ5hJEGVVNGsWVHK7zqnTa+/HvF3X53EC9kjxiQmb+gvBLCUo8Rp/Qjp4AE0/+AyFl6IeuNOMLK47Ri7n1moeBPGwRjGE0MCv3Qw3Pp0pMg64izwtOOMA3DJQZnFX1krJAhrbpKAFDwarUEKIeM0wEhE8CB4n1XDjzTQfISo40XJDrdkUOshQ+ZMRjAfqulIR4XgqJ+kYRfpSqDHyZ63hTsMPZOTckOcLiZQ4NAvhGEZalFsJH66Ed5q6eKaufdxzyxDBbqQlRrNPRsHWDGKcmDt8nDJ0/P1plzbf16P88EwudUB/HZLzRG/2cVdacHYI71XLtg7gpSYfuwQVu0DdrkbICQx1qHgJh8/pdc/p1pvVGiceRq/vMBRAko16MddNVYPt2h4oSQpTFkhX8JjP9oEp9q44ec9Z0eewEu3J6G6f0q1GmO4nFutcrHYFYrOzaAPlNGoH1k+YHfq+9hPo7Jm+ZmaBw54hHNRQAzU8T4r2tJjm590DKEXU95iqaesv60ScLPnejyAqXyEKzJdSVRAeZrB4co8Fml1OMEX6TAZPX3tq74xVEFLVD2QM4JQZzeleldyTX6BTwcRKMTpoGsyB5XnNGs9K7uYSNVfWkg47Gqu1Tdh2q4uE7E6JFvsOlSxzLJ1TQDAQ8rpFEv1FgVqh112FxF3QXRBuqBUSXPJICawHakV/SgOF77ia+3gJht1j8Iwbzgo+qO0CdL6ARpskcPN2rEWzgjcNWBB1CYPwvUfPSBOiSLUrKUP3k55qYN8CyJUO850otTQLorNYfXx/HuXXu5JIsWjvtmAj6rhtY4/pgQExf70lxTUoX3lKZ2rWJZzVqrPAc7CdISZtC/3Cl1T3kHfOSmFRpCUj8OddnJbnabsAvRfbSlnaSr2hvqHEyugnnORz+Hc8HIy2e0aInIGkO3RL0yuap5TMt9ztHyDylEGuV25u3mmMLyTmWTyRHI9NJtrVg7HaHIjxsXJISmEPNpmLzEqV2ZOlWolWVmqPHe9llsQOmz8O0a1F39/KNTvPr5TaAjXlFCzrycGyftTGqd1Dpc0IT76+tpCSjjZrvPOFPy76xq3TIgnqTsGIa97ltpGCeRCqNAuBDTau7NJgVzVVWkXLG838gMFkq+rUVo9Au/ZoL2aGYhYONcjr9g2D4LRNNbQCFdUOa2XS68TzhTV4ME1oEfSM1RtyoOwucSG2GMhfjkR/J/ZSoxZTH7eCxz7qnv6ef/9AWEG5vyy4Qoa/G4V0GcyR6dMGweAnE781wEU+dkpo0V6syNFDV681I1MglmBOg1q1cxDfyj/SQXARKxocUBbRr3qp2mR4K5PBkrR95kbdhxXJTYMA4TqIW0RrUnghdANbfr6KnJ+zFeBZr2OTJ7tnPd59tIuG5ZsJKvYqa4LKXaA0nHhx111LQynZBSjCA05whK+J1beuOXkjoKUYwQaXjW3B0mS/LYVbd0PXfIY4GrRu2vauY2rV11MPituysXTXKdzHx8xuRBUcz5EMCJGDN5bVWPxyfXYoCQyTdxCxLQRvNPFLLG6FFibkiws6vgtU2c9l7e4Wp2F/k7J83jmr66DD8pbtAohKDO7VgVi2hBZp9W6T2XdbKdtPHP2+axDxrDXECSzzAJUrmk5ei3YDk34RflpzL7AnHiiKhpAMPLMrYT7L2cSB37q2Gzv4zHEZ9yFGz+quLbUTEc7vsgxqU45Yc7Iv2pbI+9YN2uYyhNB21wI70MbSMjWtERJFRQDDRznUpWhwY9+zF6ApgppaoHdoqgWWgKEd2Ofb0OyRzIO1mhXd/E/BzysXch66DNWVvzClNdyOi7ZaejSOXSKhYTjLAJ7zVbC0+GVWicxqE7/lhVxNFOVjTMh/boIyt85fiISjDdbVnkgdpymYk9R4FrqawOTNXjWy9rGPJ0EOsecEV2oDS5oRq3canc+0Ab3Hh2Yx1IzQNZHwWrlvTQlHV0Cr5NogS0PddQSNUX+ivFuRx4GUQQTV0FD2WDSOq/2fquLtKsR8NdteRHhRX4LVv0xX676tOgrjAi6ZWwDP0QbOC2/aMpWMMIJvaGbqhBiVchlk+GE8w2JSiUzDVMtwh8ExYqsnLtjTkjvQATkNFKxo8IAmlmJ17MqfjBXDFRL+oAVjGdVWwk5ETHGzYLBBUSrKSK4O3Y0I/SsBnjWve/F8oNje09dWtXkjZoT0nVJhk3Tx7IH4pHqp49eXpQiIob3DQNS5kSKhH/ZNByLqSPmsToWul+mz+PYEMb8HWR3DYwKrM0Ts63vhtvrlYqZKvOvmM5EjC1lKF5lShwyShhJYPSiVSNGMQnqHTtcmqNBt/PCHvU6qIPci/PzHc5q54iuWCpGBAymAiGXClhgoTrEAuhN7vxKS5GXVud21Tc01tvDDuw151iI6M01//GKFFj+SA1VUgqlXrcsFKjsB3FRY/cXUX6RQUrxfvvC9bmlNBtAI1EA/JARgHxh7qOYeJdL8HJkJvvJR2xhs7KtPgs8+0OtSv304q/aQVn3TnzX1jrn3IIzqc7KQ17WSBI+yan4PWB3NiAe9e1YIS4X+If6A1N6BWh7O02zu+6kSdEPtbopZWyVOp5TGZmw1vhslTj7kXkgW1/xkHqJYhu7rpfU0y22I8bZSR7DoxLJwws4pzy41cxvCzpC4lWqn4+Lkg56WANMOo0pNe0B6sihEucaaUEBJBAm4t7ksj+g2taRPAvbuVJ0ABTeGPN0exaMDY8c5Ij+CHFIm8s33NHKQRk5HUsWCyTyfR66FO8SGEpUv68deqvEelaEw3Qw54/ADLQriNfNwqHvMyAqde2Z0hwL3Jf77Xow9/VSvE2QU2LjgxC6iQzyMQ3jTwSAVQ7MAIf0h/NqTPhNePZPgw4KYKl+YS/NltWuyCoEAwcBGMd6b9VviMPPp9kheLcDwK2Cv87ojZXhUyL6JzShrnnI3vpJU+r0jXDoLtxJ2VoNd4EAFhO2/FCBR3WkBu7vNuQ1GpvJgRFOZ2ml11R4y70QUAYvHTmuqd1D09eYPizU02qK3+zd0iyWfrDadN4i57rzDZMyvvWDbHM1JLMaLsmZx2jQrXzSZ4URKNPoyIiFrRojkHjZK+tURqPa0/R32jm6I+QlE6PqQA4WwcMawaCBB6cKF19IMK2Z9hCwOhXnuwjJJca5iNQL2LPm7LDew274zN3SuNNiFv12VV6V/RgH65Srz1Kq4AJVXV1FMaLafjVsh2Zc9mMy+YdBALZqAm018trmXzUqxeXYJb6ARgvAMsJk2FcScrL24QMUALCnzxNwld+ZYNmfNcFs9AEpu4p0YFohMAoFBZDEH4GeLcVxEM8na9tM6t+/OniloT72TDvsF6PxP4HrjRYGGznIVToURT6nTXSXh5HIc2NafgbwP3iHjejgTD6djcU1qbi6Xlpcjg5iaIKdMV5+q/XKszxxdMGL5wTnkrK9RvBCdXMnQPKA5ivyFJe6TwFFt4sufPADPj6inWZ9fkn0HHwbBCKYBffjY70WAv0MhdnnL+rSQKD+NkpsJofHWx5uN9Ks5hQ/Cm5rAN1c4qHfAazcFBaZ0UVmFTFbgL2xnDnYmq5dabdPKrqIKBZoqRabF/pjdAccbxw1gbG0iw1Yvv/zFlm/+A1BLAwQUAAIACABwgH1JPhPYuk0AAABrAAAAGwAAAHVuaXZlcnNhbC91bml2ZXJzYWwucG5nLnhtbLOxr8jNUShLLSrOzM+zVTLUM1Cyt+PlsikoSi3LTC1XqACKGekZQICSQqWtkgkStzwzpSQDqMLAxBwhmJGamZ5RYqtkbmEKF9QHmgkAUEsBAgAAFAACAAgAyJ2IR6kBxHb7AgAAsAgAABQAAAAAAAAAAQAAAAAAAAAAAHVuaXZlcnNhbC9wbGF5ZXIueG1sUEsBAgAAFAACAAgAcIB9SYlFZNhuGAAAt0MAABcAAAAAAAAAAAAAAAAALQMAAHVuaXZlcnNhbC91bml2ZXJzYWwucG5nUEsBAgAAFAACAAgAcIB9ST4T2LpNAAAAawAAABsAAAAAAAAAAQAAAAAA0BsAAHVuaXZlcnNhbC91bml2ZXJzYWwucG5nLnhtbFBLBQYAAAAAAwADANAAAABWHAAAAAA="/>
</p:tagLst>
</file>

<file path=ppt/theme/theme1.xml><?xml version="1.0" encoding="utf-8"?>
<a:theme xmlns:a="http://schemas.openxmlformats.org/drawingml/2006/main" name="基本版式">
  <a:themeElements>
    <a:clrScheme name="自定义 4">
      <a:dk1>
        <a:sysClr val="windowText" lastClr="000000"/>
      </a:dk1>
      <a:lt1>
        <a:sysClr val="window" lastClr="FFFFFF"/>
      </a:lt1>
      <a:dk2>
        <a:srgbClr val="0F2F45"/>
      </a:dk2>
      <a:lt2>
        <a:srgbClr val="8EC2E6"/>
      </a:lt2>
      <a:accent1>
        <a:srgbClr val="00B0F0"/>
      </a:accent1>
      <a:accent2>
        <a:srgbClr val="00182E"/>
      </a:accent2>
      <a:accent3>
        <a:srgbClr val="FFC000"/>
      </a:accent3>
      <a:accent4>
        <a:srgbClr val="C1392B"/>
      </a:accent4>
      <a:accent5>
        <a:srgbClr val="757070"/>
      </a:accent5>
      <a:accent6>
        <a:srgbClr val="A85C82"/>
      </a:accent6>
      <a:hlink>
        <a:srgbClr val="0563C1"/>
      </a:hlink>
      <a:folHlink>
        <a:srgbClr val="954F72"/>
      </a:folHlink>
    </a:clrScheme>
    <a:fontScheme name="自定标准字体">
      <a:majorFont>
        <a:latin typeface="Impact"/>
        <a:ea typeface="微软雅黑"/>
        <a:cs typeface=""/>
      </a:majorFont>
      <a:minorFont>
        <a:latin typeface="Arial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kumimoji="1" sz="1200" dirty="0" smtClean="0">
            <a:solidFill>
              <a:schemeClr val="accent6">
                <a:lumMod val="20000"/>
                <a:lumOff val="8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3304</TotalTime>
  <Words>599</Words>
  <Application>Microsoft Macintosh PowerPoint</Application>
  <PresentationFormat>Widescreen</PresentationFormat>
  <Paragraphs>208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Avant GardeBook</vt:lpstr>
      <vt:lpstr>Microsoft YaHei</vt:lpstr>
      <vt:lpstr>等线</vt:lpstr>
      <vt:lpstr>Arial</vt:lpstr>
      <vt:lpstr>Impact</vt:lpstr>
      <vt:lpstr>基本版式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程 鵬</cp:lastModifiedBy>
  <cp:revision>230</cp:revision>
  <dcterms:created xsi:type="dcterms:W3CDTF">2014-12-24T03:19:07Z</dcterms:created>
  <dcterms:modified xsi:type="dcterms:W3CDTF">2022-06-12T01:06:23Z</dcterms:modified>
</cp:coreProperties>
</file>

<file path=docProps/thumbnail.jpeg>
</file>